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5"/>
  </p:notesMasterIdLst>
  <p:sldIdLst>
    <p:sldId id="256" r:id="rId2"/>
    <p:sldId id="258" r:id="rId3"/>
    <p:sldId id="261" r:id="rId4"/>
    <p:sldId id="340" r:id="rId5"/>
    <p:sldId id="343" r:id="rId6"/>
    <p:sldId id="344" r:id="rId7"/>
    <p:sldId id="337" r:id="rId8"/>
    <p:sldId id="345" r:id="rId9"/>
    <p:sldId id="311" r:id="rId10"/>
    <p:sldId id="346" r:id="rId11"/>
    <p:sldId id="342" r:id="rId12"/>
    <p:sldId id="347" r:id="rId13"/>
    <p:sldId id="348" r:id="rId14"/>
  </p:sldIdLst>
  <p:sldSz cx="9144000" cy="5143500" type="screen16x9"/>
  <p:notesSz cx="6858000" cy="9144000"/>
  <p:embeddedFontLst>
    <p:embeddedFont>
      <p:font typeface="Aref Ruqaa" panose="02000503000000000000" pitchFamily="2" charset="-78"/>
      <p:regular r:id="rId16"/>
      <p:bold r:id="rId17"/>
    </p:embeddedFont>
    <p:embeddedFont>
      <p:font typeface="DM Sans" pitchFamily="2" charset="0"/>
      <p:regular r:id="rId18"/>
      <p:bold r:id="rId19"/>
      <p:italic r:id="rId20"/>
      <p:boldItalic r:id="rId21"/>
    </p:embeddedFont>
    <p:embeddedFont>
      <p:font typeface="Fira Sans" panose="020B0503050000020004" pitchFamily="34" charset="0"/>
      <p:regular r:id="rId22"/>
      <p:bold r:id="rId23"/>
      <p:italic r:id="rId24"/>
      <p:boldItalic r:id="rId25"/>
    </p:embeddedFont>
    <p:embeddedFont>
      <p:font typeface="Lato" panose="020F0502020204030203" pitchFamily="34" charset="0"/>
      <p:regular r:id="rId26"/>
      <p:bold r:id="rId27"/>
      <p:italic r:id="rId28"/>
      <p:boldItalic r:id="rId29"/>
    </p:embeddedFont>
    <p:embeddedFont>
      <p:font typeface="Nunito" pitchFamily="2" charset="0"/>
      <p:regular r:id="rId30"/>
      <p:bold r:id="rId31"/>
      <p:italic r:id="rId32"/>
      <p:boldItalic r:id="rId33"/>
    </p:embeddedFon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1A3E241-F1D3-40F2-8EF5-C495BE30D2E4}">
          <p14:sldIdLst>
            <p14:sldId id="256"/>
            <p14:sldId id="258"/>
          </p14:sldIdLst>
        </p14:section>
        <p14:section name="Intro" id="{5205BB81-11A1-4A13-A81B-9F9BE706645F}">
          <p14:sldIdLst>
            <p14:sldId id="261"/>
            <p14:sldId id="340"/>
            <p14:sldId id="343"/>
            <p14:sldId id="344"/>
            <p14:sldId id="337"/>
            <p14:sldId id="345"/>
            <p14:sldId id="311"/>
            <p14:sldId id="346"/>
          </p14:sldIdLst>
        </p14:section>
        <p14:section name="Let's code" id="{8439DC3E-E9B9-4B9E-B9B5-C495E66DBFBB}">
          <p14:sldIdLst>
            <p14:sldId id="342"/>
            <p14:sldId id="347"/>
            <p14:sldId id="34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03F0F1-FD17-49B7-B6B2-4B2FA41DB9DC}">
  <a:tblStyle styleId="{8003F0F1-FD17-49B7-B6B2-4B2FA41DB9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107" autoAdjust="0"/>
  </p:normalViewPr>
  <p:slideViewPr>
    <p:cSldViewPr snapToGrid="0">
      <p:cViewPr varScale="1">
        <p:scale>
          <a:sx n="98" d="100"/>
          <a:sy n="98" d="100"/>
        </p:scale>
        <p:origin x="861"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viewProps" Target="viewProps.xml"/><Relationship Id="rId21" Type="http://schemas.openxmlformats.org/officeDocument/2006/relationships/font" Target="fonts/font6.fntdata"/><Relationship Id="rId34" Type="http://schemas.openxmlformats.org/officeDocument/2006/relationships/font" Target="fonts/font1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presProps" Target="pres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solidFill>
                  <a:schemeClr val="accent4"/>
                </a:solidFill>
                <a:latin typeface="Fira Sans" panose="020B0503050000020004" pitchFamily="34" charset="0"/>
                <a:sym typeface="Fira Sans"/>
              </a:rPr>
              <a:t>A </a:t>
            </a:r>
            <a:r>
              <a:rPr lang="en-US" sz="1100" b="1" dirty="0">
                <a:solidFill>
                  <a:schemeClr val="accent4"/>
                </a:solidFill>
                <a:latin typeface="Fira Sans" panose="020B0503050000020004" pitchFamily="34" charset="0"/>
                <a:sym typeface="Fira Sans"/>
              </a:rPr>
              <a:t>plugin</a:t>
            </a:r>
            <a:r>
              <a:rPr lang="en-US" sz="1100" dirty="0">
                <a:solidFill>
                  <a:schemeClr val="accent4"/>
                </a:solidFill>
                <a:latin typeface="Fira Sans" panose="020B0503050000020004" pitchFamily="34" charset="0"/>
                <a:sym typeface="Fira Sans"/>
              </a:rPr>
              <a:t> is a more specialized type of package that includes both Dart code and native code (such as Kotlin for Android or Swift for iOS).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solidFill>
                  <a:schemeClr val="accent4"/>
                </a:solidFill>
                <a:latin typeface="Fira Sans" panose="020B0503050000020004" pitchFamily="34" charset="0"/>
              </a:rPr>
              <a:t>A </a:t>
            </a:r>
            <a:r>
              <a:rPr lang="en-US" sz="1100" b="1" dirty="0">
                <a:solidFill>
                  <a:schemeClr val="accent4"/>
                </a:solidFill>
                <a:latin typeface="Fira Sans" panose="020B0503050000020004" pitchFamily="34" charset="0"/>
              </a:rPr>
              <a:t>package</a:t>
            </a:r>
            <a:r>
              <a:rPr lang="en-US" sz="1100" dirty="0">
                <a:solidFill>
                  <a:schemeClr val="accent4"/>
                </a:solidFill>
                <a:latin typeface="Fira Sans" panose="020B0503050000020004" pitchFamily="34" charset="0"/>
              </a:rPr>
              <a:t> in Flutter contains only Dart code. It serves as a modular unit of reusable functionality.</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9049031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111111"/>
                </a:solidFill>
                <a:effectLst/>
                <a:latin typeface="-apple-system"/>
              </a:rPr>
              <a:t>Dev dependencies are </a:t>
            </a:r>
            <a:r>
              <a:rPr lang="en-US" b="1" i="0" dirty="0">
                <a:solidFill>
                  <a:srgbClr val="111111"/>
                </a:solidFill>
                <a:effectLst/>
                <a:latin typeface="-apple-system"/>
              </a:rPr>
              <a:t>only required during development</a:t>
            </a:r>
            <a:r>
              <a:rPr lang="en-US" b="0" i="0" dirty="0">
                <a:solidFill>
                  <a:srgbClr val="111111"/>
                </a:solidFill>
                <a:effectLst/>
                <a:latin typeface="-apple-system"/>
              </a:rPr>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solidFill>
                  <a:srgbClr val="111111"/>
                </a:solidFill>
                <a:effectLst/>
                <a:latin typeface="-apple-system"/>
              </a:rPr>
              <a:t>Dependencies</a:t>
            </a:r>
            <a:r>
              <a:rPr lang="en-US" b="0" i="0" dirty="0">
                <a:solidFill>
                  <a:srgbClr val="111111"/>
                </a:solidFill>
                <a:effectLst/>
                <a:latin typeface="-apple-system"/>
              </a:rPr>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111111"/>
                </a:solidFill>
                <a:effectLst/>
                <a:latin typeface="-apple-system"/>
              </a:rPr>
              <a:t>These are packages that are </a:t>
            </a:r>
            <a:r>
              <a:rPr lang="en-US" b="1" i="0" dirty="0">
                <a:solidFill>
                  <a:srgbClr val="111111"/>
                </a:solidFill>
                <a:effectLst/>
                <a:latin typeface="-apple-system"/>
              </a:rPr>
              <a:t>included in your app during compilation</a:t>
            </a:r>
            <a:r>
              <a:rPr lang="en-US" b="0" i="0" dirty="0">
                <a:solidFill>
                  <a:srgbClr val="111111"/>
                </a:solidFill>
                <a:effectLst/>
                <a:latin typeface="-apple-system"/>
              </a:rPr>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111111"/>
                </a:solidFill>
                <a:effectLst/>
                <a:latin typeface="-apple-system"/>
              </a:rPr>
              <a:t>They are essential for both </a:t>
            </a:r>
            <a:r>
              <a:rPr lang="en-US" b="1" i="0" dirty="0">
                <a:solidFill>
                  <a:srgbClr val="111111"/>
                </a:solidFill>
                <a:effectLst/>
                <a:latin typeface="-apple-system"/>
              </a:rPr>
              <a:t>development and production</a:t>
            </a:r>
            <a:r>
              <a:rPr lang="en-US" b="0" i="0" dirty="0">
                <a:solidFill>
                  <a:srgbClr val="111111"/>
                </a:solidFill>
                <a:effectLst/>
                <a:latin typeface="-apple-system"/>
              </a:rPr>
              <a:t> of your app.</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To run build runner dependency </a:t>
            </a:r>
          </a:p>
          <a:p>
            <a:pPr marL="0" lvl="0" indent="0" algn="l" rtl="0">
              <a:spcBef>
                <a:spcPts val="0"/>
              </a:spcBef>
              <a:spcAft>
                <a:spcPts val="0"/>
              </a:spcAft>
              <a:buNone/>
            </a:pPr>
            <a:r>
              <a:rPr lang="en-US" dirty="0"/>
              <a:t>flutter packages pub run </a:t>
            </a:r>
            <a:r>
              <a:rPr lang="en-US" dirty="0" err="1"/>
              <a:t>build_runner</a:t>
            </a:r>
            <a:r>
              <a:rPr lang="en-US" dirty="0"/>
              <a:t> build</a:t>
            </a:r>
            <a:endParaRPr dirty="0"/>
          </a:p>
        </p:txBody>
      </p:sp>
    </p:spTree>
    <p:extLst>
      <p:ext uri="{BB962C8B-B14F-4D97-AF65-F5344CB8AC3E}">
        <p14:creationId xmlns:p14="http://schemas.microsoft.com/office/powerpoint/2010/main" val="33232306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a:extLst>
            <a:ext uri="{FF2B5EF4-FFF2-40B4-BE49-F238E27FC236}">
              <a16:creationId xmlns:a16="http://schemas.microsoft.com/office/drawing/2014/main" id="{B4BB0C03-17B2-2586-58F2-C82006B998DB}"/>
            </a:ext>
          </a:extLst>
        </p:cNvPr>
        <p:cNvGrpSpPr/>
        <p:nvPr/>
      </p:nvGrpSpPr>
      <p:grpSpPr>
        <a:xfrm>
          <a:off x="0" y="0"/>
          <a:ext cx="0" cy="0"/>
          <a:chOff x="0" y="0"/>
          <a:chExt cx="0" cy="0"/>
        </a:xfrm>
      </p:grpSpPr>
      <p:sp>
        <p:nvSpPr>
          <p:cNvPr id="1293" name="Google Shape;1293;g1dfe0b786a0_0_0:notes">
            <a:extLst>
              <a:ext uri="{FF2B5EF4-FFF2-40B4-BE49-F238E27FC236}">
                <a16:creationId xmlns:a16="http://schemas.microsoft.com/office/drawing/2014/main" id="{8B513462-EFD1-34E9-9C09-DA687DBAF4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a:extLst>
              <a:ext uri="{FF2B5EF4-FFF2-40B4-BE49-F238E27FC236}">
                <a16:creationId xmlns:a16="http://schemas.microsoft.com/office/drawing/2014/main" id="{8AF4606D-C2E0-2093-0544-73EF69F78F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111111"/>
              </a:solidFill>
              <a:effectLst/>
              <a:latin typeface="-apple-system"/>
            </a:endParaRPr>
          </a:p>
        </p:txBody>
      </p:sp>
    </p:spTree>
    <p:extLst>
      <p:ext uri="{BB962C8B-B14F-4D97-AF65-F5344CB8AC3E}">
        <p14:creationId xmlns:p14="http://schemas.microsoft.com/office/powerpoint/2010/main" val="3871900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a:extLst>
            <a:ext uri="{FF2B5EF4-FFF2-40B4-BE49-F238E27FC236}">
              <a16:creationId xmlns:a16="http://schemas.microsoft.com/office/drawing/2014/main" id="{4E614933-C1E6-E50B-423A-A6B18ADA1D01}"/>
            </a:ext>
          </a:extLst>
        </p:cNvPr>
        <p:cNvGrpSpPr/>
        <p:nvPr/>
      </p:nvGrpSpPr>
      <p:grpSpPr>
        <a:xfrm>
          <a:off x="0" y="0"/>
          <a:ext cx="0" cy="0"/>
          <a:chOff x="0" y="0"/>
          <a:chExt cx="0" cy="0"/>
        </a:xfrm>
      </p:grpSpPr>
      <p:sp>
        <p:nvSpPr>
          <p:cNvPr id="1847" name="Google Shape;1847;g51b1a71d38_3_0:notes">
            <a:extLst>
              <a:ext uri="{FF2B5EF4-FFF2-40B4-BE49-F238E27FC236}">
                <a16:creationId xmlns:a16="http://schemas.microsoft.com/office/drawing/2014/main" id="{67FAAF31-686D-B7A2-3A8D-48FAA3947B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a:extLst>
              <a:ext uri="{FF2B5EF4-FFF2-40B4-BE49-F238E27FC236}">
                <a16:creationId xmlns:a16="http://schemas.microsoft.com/office/drawing/2014/main" id="{BF3CBA79-5CFC-6331-9B49-851740054C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888526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 name="Google Shape;126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6895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112626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075414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26876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7081844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97621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647450" y="1401863"/>
            <a:ext cx="5849100" cy="180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400">
                <a:solidFill>
                  <a:srgbClr val="FEF5EE"/>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dirty="0"/>
          </a:p>
        </p:txBody>
      </p:sp>
      <p:sp>
        <p:nvSpPr>
          <p:cNvPr id="11" name="Google Shape;11;p2"/>
          <p:cNvSpPr txBox="1">
            <a:spLocks noGrp="1"/>
          </p:cNvSpPr>
          <p:nvPr>
            <p:ph type="subTitle" idx="1"/>
          </p:nvPr>
        </p:nvSpPr>
        <p:spPr>
          <a:xfrm>
            <a:off x="2112750" y="3294338"/>
            <a:ext cx="4918500" cy="4473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1600">
                <a:solidFill>
                  <a:schemeClr val="lt1"/>
                </a:solidFill>
                <a:latin typeface="Fira Sans"/>
                <a:ea typeface="Fira Sans"/>
                <a:cs typeface="Fira Sans"/>
                <a:sym typeface="Fira Sans"/>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dirty="0"/>
          </a:p>
        </p:txBody>
      </p:sp>
      <p:grpSp>
        <p:nvGrpSpPr>
          <p:cNvPr id="12" name="Google Shape;12;p2"/>
          <p:cNvGrpSpPr/>
          <p:nvPr/>
        </p:nvGrpSpPr>
        <p:grpSpPr>
          <a:xfrm>
            <a:off x="281804" y="-392500"/>
            <a:ext cx="9401521" cy="6376725"/>
            <a:chOff x="281804" y="-392500"/>
            <a:chExt cx="9401521" cy="6376725"/>
          </a:xfrm>
        </p:grpSpPr>
        <p:sp>
          <p:nvSpPr>
            <p:cNvPr id="13" name="Google Shape;13;p2"/>
            <p:cNvSpPr/>
            <p:nvPr/>
          </p:nvSpPr>
          <p:spPr>
            <a:xfrm>
              <a:off x="8430763" y="452938"/>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5580850" y="4608575"/>
              <a:ext cx="2245400" cy="1375650"/>
              <a:chOff x="5111150" y="2877825"/>
              <a:chExt cx="2245400" cy="1375650"/>
            </a:xfrm>
          </p:grpSpPr>
          <p:sp>
            <p:nvSpPr>
              <p:cNvPr id="15" name="Google Shape;15;p2"/>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5690188" y="-392500"/>
              <a:ext cx="893575" cy="845450"/>
              <a:chOff x="953550" y="2233250"/>
              <a:chExt cx="893575" cy="845450"/>
            </a:xfrm>
          </p:grpSpPr>
          <p:sp>
            <p:nvSpPr>
              <p:cNvPr id="19" name="Google Shape;19;p2"/>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561262" y="4087451"/>
              <a:ext cx="893540" cy="680037"/>
              <a:chOff x="3101450" y="3853500"/>
              <a:chExt cx="938100" cy="713950"/>
            </a:xfrm>
          </p:grpSpPr>
          <p:sp>
            <p:nvSpPr>
              <p:cNvPr id="22" name="Google Shape;22;p2"/>
              <p:cNvSpPr/>
              <p:nvPr/>
            </p:nvSpPr>
            <p:spPr>
              <a:xfrm>
                <a:off x="3542850" y="3853500"/>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01450" y="4071500"/>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rot="7969938">
              <a:off x="453289" y="1342091"/>
              <a:ext cx="830030" cy="830030"/>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25" name="Google Shape;25;p2"/>
            <p:cNvGrpSpPr/>
            <p:nvPr/>
          </p:nvGrpSpPr>
          <p:grpSpPr>
            <a:xfrm>
              <a:off x="5348740" y="-363190"/>
              <a:ext cx="797910" cy="713952"/>
              <a:chOff x="713224" y="3796911"/>
              <a:chExt cx="875670" cy="783529"/>
            </a:xfrm>
          </p:grpSpPr>
          <p:sp>
            <p:nvSpPr>
              <p:cNvPr id="26" name="Google Shape;26;p2"/>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8591725" y="2881175"/>
              <a:ext cx="1091600" cy="1092375"/>
              <a:chOff x="8430775" y="2466700"/>
              <a:chExt cx="1091600" cy="1092375"/>
            </a:xfrm>
          </p:grpSpPr>
          <p:grpSp>
            <p:nvGrpSpPr>
              <p:cNvPr id="29" name="Google Shape;29;p2"/>
              <p:cNvGrpSpPr/>
              <p:nvPr/>
            </p:nvGrpSpPr>
            <p:grpSpPr>
              <a:xfrm>
                <a:off x="8431525" y="2469000"/>
                <a:ext cx="1090850" cy="1090075"/>
                <a:chOff x="8431525" y="2469000"/>
                <a:chExt cx="1090850" cy="1090075"/>
              </a:xfrm>
            </p:grpSpPr>
            <p:sp>
              <p:nvSpPr>
                <p:cNvPr id="30" name="Google Shape;30;p2"/>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8431525" y="2530400"/>
                  <a:ext cx="1090850" cy="1028675"/>
                  <a:chOff x="8431525" y="2530400"/>
                  <a:chExt cx="1090850" cy="1028675"/>
                </a:xfrm>
              </p:grpSpPr>
              <p:sp>
                <p:nvSpPr>
                  <p:cNvPr id="33" name="Google Shape;33;p2"/>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 name="Google Shape;55;p2"/>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flipH="1">
              <a:off x="8476291" y="3192465"/>
              <a:ext cx="667708" cy="469783"/>
              <a:chOff x="-12" y="3187850"/>
              <a:chExt cx="893614" cy="628725"/>
            </a:xfrm>
          </p:grpSpPr>
          <p:sp>
            <p:nvSpPr>
              <p:cNvPr id="57" name="Google Shape;57;p2"/>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 name="Google Shape;70;p2"/>
          <p:cNvGrpSpPr/>
          <p:nvPr/>
        </p:nvGrpSpPr>
        <p:grpSpPr>
          <a:xfrm>
            <a:off x="1047575" y="0"/>
            <a:ext cx="2658575" cy="5092950"/>
            <a:chOff x="1047575" y="0"/>
            <a:chExt cx="2658575" cy="5092950"/>
          </a:xfrm>
        </p:grpSpPr>
        <p:grpSp>
          <p:nvGrpSpPr>
            <p:cNvPr id="71" name="Google Shape;71;p2"/>
            <p:cNvGrpSpPr/>
            <p:nvPr/>
          </p:nvGrpSpPr>
          <p:grpSpPr>
            <a:xfrm>
              <a:off x="1047575" y="0"/>
              <a:ext cx="962650" cy="452950"/>
              <a:chOff x="1060275" y="1053875"/>
              <a:chExt cx="962650" cy="452950"/>
            </a:xfrm>
          </p:grpSpPr>
          <p:sp>
            <p:nvSpPr>
              <p:cNvPr id="72" name="Google Shape;72;p2"/>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2"/>
            <p:cNvGrpSpPr/>
            <p:nvPr/>
          </p:nvGrpSpPr>
          <p:grpSpPr>
            <a:xfrm>
              <a:off x="2966125" y="4831150"/>
              <a:ext cx="740025" cy="261800"/>
              <a:chOff x="2966125" y="4831150"/>
              <a:chExt cx="740025" cy="261800"/>
            </a:xfrm>
          </p:grpSpPr>
          <p:sp>
            <p:nvSpPr>
              <p:cNvPr id="88" name="Google Shape;88;p2"/>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6"/>
        <p:cNvGrpSpPr/>
        <p:nvPr/>
      </p:nvGrpSpPr>
      <p:grpSpPr>
        <a:xfrm>
          <a:off x="0" y="0"/>
          <a:ext cx="0" cy="0"/>
          <a:chOff x="0" y="0"/>
          <a:chExt cx="0" cy="0"/>
        </a:xfrm>
      </p:grpSpPr>
      <p:pic>
        <p:nvPicPr>
          <p:cNvPr id="97" name="Google Shape;97;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98" name="Google Shape;98;p3"/>
          <p:cNvSpPr txBox="1">
            <a:spLocks noGrp="1"/>
          </p:cNvSpPr>
          <p:nvPr>
            <p:ph type="title"/>
          </p:nvPr>
        </p:nvSpPr>
        <p:spPr>
          <a:xfrm>
            <a:off x="2425800" y="1745138"/>
            <a:ext cx="4292400" cy="1555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600">
                <a:latin typeface="Fira Sans" panose="020B0503050000020004" pitchFamily="34"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99" name="Google Shape;99;p3"/>
          <p:cNvSpPr txBox="1">
            <a:spLocks noGrp="1"/>
          </p:cNvSpPr>
          <p:nvPr>
            <p:ph type="title" idx="2" hasCustomPrompt="1"/>
          </p:nvPr>
        </p:nvSpPr>
        <p:spPr>
          <a:xfrm>
            <a:off x="3787200" y="768100"/>
            <a:ext cx="1569600" cy="129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solidFill>
                  <a:schemeClr val="accent1"/>
                </a:solidFill>
                <a:latin typeface="Fira Sans" panose="020B05030500000200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100" name="Google Shape;100;p3"/>
          <p:cNvSpPr txBox="1">
            <a:spLocks noGrp="1"/>
          </p:cNvSpPr>
          <p:nvPr>
            <p:ph type="subTitle" idx="1"/>
          </p:nvPr>
        </p:nvSpPr>
        <p:spPr>
          <a:xfrm>
            <a:off x="2425800" y="3436200"/>
            <a:ext cx="4292400" cy="436500"/>
          </a:xfrm>
          <a:prstGeom prst="rect">
            <a:avLst/>
          </a:prstGeom>
          <a:solidFill>
            <a:schemeClr val="lt2"/>
          </a:solidFill>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grpSp>
        <p:nvGrpSpPr>
          <p:cNvPr id="101" name="Google Shape;101;p3"/>
          <p:cNvGrpSpPr/>
          <p:nvPr/>
        </p:nvGrpSpPr>
        <p:grpSpPr>
          <a:xfrm>
            <a:off x="0" y="-498050"/>
            <a:ext cx="9653837" cy="6710875"/>
            <a:chOff x="0" y="-498050"/>
            <a:chExt cx="9653837" cy="6710875"/>
          </a:xfrm>
        </p:grpSpPr>
        <p:grpSp>
          <p:nvGrpSpPr>
            <p:cNvPr id="102" name="Google Shape;102;p3"/>
            <p:cNvGrpSpPr/>
            <p:nvPr/>
          </p:nvGrpSpPr>
          <p:grpSpPr>
            <a:xfrm flipH="1">
              <a:off x="310079" y="4837175"/>
              <a:ext cx="2245400" cy="1375650"/>
              <a:chOff x="6101750" y="3106425"/>
              <a:chExt cx="2245400" cy="1375650"/>
            </a:xfrm>
          </p:grpSpPr>
          <p:sp>
            <p:nvSpPr>
              <p:cNvPr id="103" name="Google Shape;103;p3"/>
              <p:cNvSpPr/>
              <p:nvPr/>
            </p:nvSpPr>
            <p:spPr>
              <a:xfrm>
                <a:off x="7074375" y="31064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6101750" y="31064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408825" y="31831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3"/>
            <p:cNvGrpSpPr/>
            <p:nvPr/>
          </p:nvGrpSpPr>
          <p:grpSpPr>
            <a:xfrm flipH="1">
              <a:off x="2195291" y="-498050"/>
              <a:ext cx="893575" cy="845450"/>
              <a:chOff x="1301425" y="2127700"/>
              <a:chExt cx="893575" cy="845450"/>
            </a:xfrm>
          </p:grpSpPr>
          <p:sp>
            <p:nvSpPr>
              <p:cNvPr id="107" name="Google Shape;107;p3"/>
              <p:cNvSpPr/>
              <p:nvPr/>
            </p:nvSpPr>
            <p:spPr>
              <a:xfrm>
                <a:off x="1301425" y="223337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490275" y="212770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p:nvPr/>
          </p:nvSpPr>
          <p:spPr>
            <a:xfrm rot="-7969938" flipH="1">
              <a:off x="171485" y="2008491"/>
              <a:ext cx="830030" cy="830030"/>
            </a:xfrm>
            <a:prstGeom prst="pie">
              <a:avLst>
                <a:gd name="adj1" fmla="val 0"/>
                <a:gd name="adj2" fmla="val 10739212"/>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10" name="Google Shape;110;p3"/>
            <p:cNvGrpSpPr/>
            <p:nvPr/>
          </p:nvGrpSpPr>
          <p:grpSpPr>
            <a:xfrm flipH="1">
              <a:off x="6718192" y="-177574"/>
              <a:ext cx="704681" cy="630529"/>
              <a:chOff x="-3286650" y="4000616"/>
              <a:chExt cx="773355" cy="691977"/>
            </a:xfrm>
          </p:grpSpPr>
          <p:sp>
            <p:nvSpPr>
              <p:cNvPr id="111" name="Google Shape;111;p3"/>
              <p:cNvSpPr/>
              <p:nvPr/>
            </p:nvSpPr>
            <p:spPr>
              <a:xfrm flipH="1">
                <a:off x="-3286650" y="4039131"/>
                <a:ext cx="679172" cy="653462"/>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flipH="1">
                <a:off x="-3192466" y="4000616"/>
                <a:ext cx="679172" cy="653462"/>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3"/>
            <p:cNvGrpSpPr/>
            <p:nvPr/>
          </p:nvGrpSpPr>
          <p:grpSpPr>
            <a:xfrm>
              <a:off x="8562237" y="1264263"/>
              <a:ext cx="1091600" cy="1092375"/>
              <a:chOff x="8430775" y="2466700"/>
              <a:chExt cx="1091600" cy="1092375"/>
            </a:xfrm>
          </p:grpSpPr>
          <p:grpSp>
            <p:nvGrpSpPr>
              <p:cNvPr id="114" name="Google Shape;114;p3"/>
              <p:cNvGrpSpPr/>
              <p:nvPr/>
            </p:nvGrpSpPr>
            <p:grpSpPr>
              <a:xfrm>
                <a:off x="8431525" y="2469000"/>
                <a:ext cx="1090850" cy="1090075"/>
                <a:chOff x="8431525" y="2469000"/>
                <a:chExt cx="1090850" cy="1090075"/>
              </a:xfrm>
            </p:grpSpPr>
            <p:sp>
              <p:nvSpPr>
                <p:cNvPr id="115" name="Google Shape;115;p3"/>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3"/>
                <p:cNvGrpSpPr/>
                <p:nvPr/>
              </p:nvGrpSpPr>
              <p:grpSpPr>
                <a:xfrm>
                  <a:off x="8431525" y="2530400"/>
                  <a:ext cx="1090850" cy="1028675"/>
                  <a:chOff x="8431525" y="2530400"/>
                  <a:chExt cx="1090850" cy="1028675"/>
                </a:xfrm>
              </p:grpSpPr>
              <p:sp>
                <p:nvSpPr>
                  <p:cNvPr id="118" name="Google Shape;118;p3"/>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0" name="Google Shape;140;p3"/>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3"/>
            <p:cNvGrpSpPr/>
            <p:nvPr/>
          </p:nvGrpSpPr>
          <p:grpSpPr>
            <a:xfrm flipH="1">
              <a:off x="8446804" y="1575552"/>
              <a:ext cx="667708" cy="469783"/>
              <a:chOff x="-12" y="3187850"/>
              <a:chExt cx="893614" cy="628725"/>
            </a:xfrm>
          </p:grpSpPr>
          <p:sp>
            <p:nvSpPr>
              <p:cNvPr id="142" name="Google Shape;142;p3"/>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 name="Google Shape;155;p3"/>
          <p:cNvGrpSpPr/>
          <p:nvPr/>
        </p:nvGrpSpPr>
        <p:grpSpPr>
          <a:xfrm>
            <a:off x="258704" y="76200"/>
            <a:ext cx="8035700" cy="5016750"/>
            <a:chOff x="258704" y="76200"/>
            <a:chExt cx="8035700" cy="5016750"/>
          </a:xfrm>
        </p:grpSpPr>
        <p:grpSp>
          <p:nvGrpSpPr>
            <p:cNvPr id="156" name="Google Shape;156;p3"/>
            <p:cNvGrpSpPr/>
            <p:nvPr/>
          </p:nvGrpSpPr>
          <p:grpSpPr>
            <a:xfrm flipH="1">
              <a:off x="258704" y="76200"/>
              <a:ext cx="962650" cy="452950"/>
              <a:chOff x="1060275" y="1053875"/>
              <a:chExt cx="962650" cy="452950"/>
            </a:xfrm>
          </p:grpSpPr>
          <p:sp>
            <p:nvSpPr>
              <p:cNvPr id="157" name="Google Shape;157;p3"/>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3"/>
            <p:cNvGrpSpPr/>
            <p:nvPr/>
          </p:nvGrpSpPr>
          <p:grpSpPr>
            <a:xfrm flipH="1">
              <a:off x="7554379" y="4831150"/>
              <a:ext cx="740025" cy="261800"/>
              <a:chOff x="2966125" y="4831150"/>
              <a:chExt cx="740025" cy="261800"/>
            </a:xfrm>
          </p:grpSpPr>
          <p:sp>
            <p:nvSpPr>
              <p:cNvPr id="173" name="Google Shape;173;p3"/>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1"/>
        <p:cNvGrpSpPr/>
        <p:nvPr/>
      </p:nvGrpSpPr>
      <p:grpSpPr>
        <a:xfrm>
          <a:off x="0" y="0"/>
          <a:ext cx="0" cy="0"/>
          <a:chOff x="0" y="0"/>
          <a:chExt cx="0" cy="0"/>
        </a:xfrm>
      </p:grpSpPr>
      <p:pic>
        <p:nvPicPr>
          <p:cNvPr id="182" name="Google Shape;182;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3" name="Google Shape;18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184" name="Google Shape;184;p4"/>
          <p:cNvSpPr txBox="1">
            <a:spLocks noGrp="1"/>
          </p:cNvSpPr>
          <p:nvPr>
            <p:ph type="body" idx="1"/>
          </p:nvPr>
        </p:nvSpPr>
        <p:spPr>
          <a:xfrm>
            <a:off x="1383900" y="1017725"/>
            <a:ext cx="6376200" cy="2631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dirty="0"/>
          </a:p>
        </p:txBody>
      </p:sp>
      <p:grpSp>
        <p:nvGrpSpPr>
          <p:cNvPr id="185" name="Google Shape;185;p4"/>
          <p:cNvGrpSpPr/>
          <p:nvPr/>
        </p:nvGrpSpPr>
        <p:grpSpPr>
          <a:xfrm>
            <a:off x="1454800" y="0"/>
            <a:ext cx="4918350" cy="5092950"/>
            <a:chOff x="1454800" y="0"/>
            <a:chExt cx="4918350" cy="5092950"/>
          </a:xfrm>
        </p:grpSpPr>
        <p:grpSp>
          <p:nvGrpSpPr>
            <p:cNvPr id="186" name="Google Shape;186;p4"/>
            <p:cNvGrpSpPr/>
            <p:nvPr/>
          </p:nvGrpSpPr>
          <p:grpSpPr>
            <a:xfrm>
              <a:off x="1454800" y="0"/>
              <a:ext cx="962650" cy="452950"/>
              <a:chOff x="1060275" y="1053875"/>
              <a:chExt cx="962650" cy="452950"/>
            </a:xfrm>
          </p:grpSpPr>
          <p:sp>
            <p:nvSpPr>
              <p:cNvPr id="187" name="Google Shape;187;p4"/>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4"/>
            <p:cNvGrpSpPr/>
            <p:nvPr/>
          </p:nvGrpSpPr>
          <p:grpSpPr>
            <a:xfrm>
              <a:off x="5633125" y="4831150"/>
              <a:ext cx="740025" cy="261800"/>
              <a:chOff x="2966125" y="4831150"/>
              <a:chExt cx="740025" cy="261800"/>
            </a:xfrm>
          </p:grpSpPr>
          <p:sp>
            <p:nvSpPr>
              <p:cNvPr id="203" name="Google Shape;203;p4"/>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1" name="Google Shape;211;p4"/>
          <p:cNvGrpSpPr/>
          <p:nvPr/>
        </p:nvGrpSpPr>
        <p:grpSpPr>
          <a:xfrm>
            <a:off x="-663233" y="-305950"/>
            <a:ext cx="9987620" cy="5704375"/>
            <a:chOff x="-663233" y="-305950"/>
            <a:chExt cx="9987620" cy="5704375"/>
          </a:xfrm>
        </p:grpSpPr>
        <p:grpSp>
          <p:nvGrpSpPr>
            <p:cNvPr id="212" name="Google Shape;212;p4"/>
            <p:cNvGrpSpPr/>
            <p:nvPr/>
          </p:nvGrpSpPr>
          <p:grpSpPr>
            <a:xfrm>
              <a:off x="8416875" y="-305950"/>
              <a:ext cx="893575" cy="845450"/>
              <a:chOff x="3680238" y="2319800"/>
              <a:chExt cx="893575" cy="845450"/>
            </a:xfrm>
          </p:grpSpPr>
          <p:sp>
            <p:nvSpPr>
              <p:cNvPr id="213" name="Google Shape;213;p4"/>
              <p:cNvSpPr/>
              <p:nvPr/>
            </p:nvSpPr>
            <p:spPr>
              <a:xfrm>
                <a:off x="3680238" y="242547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3869088" y="231980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4"/>
            <p:cNvGrpSpPr/>
            <p:nvPr/>
          </p:nvGrpSpPr>
          <p:grpSpPr>
            <a:xfrm>
              <a:off x="8075427" y="-276640"/>
              <a:ext cx="797910" cy="713952"/>
              <a:chOff x="3705638" y="3891895"/>
              <a:chExt cx="875670" cy="783529"/>
            </a:xfrm>
          </p:grpSpPr>
          <p:sp>
            <p:nvSpPr>
              <p:cNvPr id="216" name="Google Shape;216;p4"/>
              <p:cNvSpPr/>
              <p:nvPr/>
            </p:nvSpPr>
            <p:spPr>
              <a:xfrm>
                <a:off x="3812275" y="3935504"/>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3705638" y="3891895"/>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4"/>
            <p:cNvGrpSpPr/>
            <p:nvPr/>
          </p:nvGrpSpPr>
          <p:grpSpPr>
            <a:xfrm>
              <a:off x="8430774" y="3979850"/>
              <a:ext cx="893614" cy="628725"/>
              <a:chOff x="-12" y="3187850"/>
              <a:chExt cx="893614" cy="628725"/>
            </a:xfrm>
          </p:grpSpPr>
          <p:sp>
            <p:nvSpPr>
              <p:cNvPr id="219" name="Google Shape;219;p4"/>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4"/>
            <p:cNvGrpSpPr/>
            <p:nvPr/>
          </p:nvGrpSpPr>
          <p:grpSpPr>
            <a:xfrm rot="5400000">
              <a:off x="-1034050" y="3854591"/>
              <a:ext cx="1914653" cy="1173017"/>
              <a:chOff x="6183508" y="3056551"/>
              <a:chExt cx="2245400" cy="1375650"/>
            </a:xfrm>
          </p:grpSpPr>
          <p:sp>
            <p:nvSpPr>
              <p:cNvPr id="233" name="Google Shape;233;p4"/>
              <p:cNvSpPr/>
              <p:nvPr/>
            </p:nvSpPr>
            <p:spPr>
              <a:xfrm>
                <a:off x="7156133" y="3056551"/>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6183508" y="3056551"/>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6490583" y="3133301"/>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5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52"/>
        <p:cNvGrpSpPr/>
        <p:nvPr/>
      </p:nvGrpSpPr>
      <p:grpSpPr>
        <a:xfrm>
          <a:off x="0" y="0"/>
          <a:ext cx="0" cy="0"/>
          <a:chOff x="0" y="0"/>
          <a:chExt cx="0" cy="0"/>
        </a:xfrm>
      </p:grpSpPr>
      <p:pic>
        <p:nvPicPr>
          <p:cNvPr id="553" name="Google Shape;553;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4" name="Google Shape;554;p13"/>
          <p:cNvSpPr txBox="1">
            <a:spLocks noGrp="1"/>
          </p:cNvSpPr>
          <p:nvPr>
            <p:ph type="subTitle" idx="1"/>
          </p:nvPr>
        </p:nvSpPr>
        <p:spPr>
          <a:xfrm>
            <a:off x="1952276" y="2098650"/>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5" name="Google Shape;555;p13"/>
          <p:cNvSpPr txBox="1">
            <a:spLocks noGrp="1"/>
          </p:cNvSpPr>
          <p:nvPr>
            <p:ph type="subTitle" idx="2"/>
          </p:nvPr>
        </p:nvSpPr>
        <p:spPr>
          <a:xfrm>
            <a:off x="1952276" y="3908305"/>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6" name="Google Shape;556;p13"/>
          <p:cNvSpPr txBox="1">
            <a:spLocks noGrp="1"/>
          </p:cNvSpPr>
          <p:nvPr>
            <p:ph type="subTitle" idx="3"/>
          </p:nvPr>
        </p:nvSpPr>
        <p:spPr>
          <a:xfrm>
            <a:off x="5908175" y="3908275"/>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7" name="Google Shape;557;p13"/>
          <p:cNvSpPr txBox="1">
            <a:spLocks noGrp="1"/>
          </p:cNvSpPr>
          <p:nvPr>
            <p:ph type="subTitle" idx="4"/>
          </p:nvPr>
        </p:nvSpPr>
        <p:spPr>
          <a:xfrm>
            <a:off x="5908175" y="2098650"/>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8" name="Google Shape;558;p13"/>
          <p:cNvSpPr txBox="1">
            <a:spLocks noGrp="1"/>
          </p:cNvSpPr>
          <p:nvPr>
            <p:ph type="title" hasCustomPrompt="1"/>
          </p:nvPr>
        </p:nvSpPr>
        <p:spPr>
          <a:xfrm>
            <a:off x="925374" y="1405073"/>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accent1"/>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59" name="Google Shape;559;p13"/>
          <p:cNvSpPr txBox="1">
            <a:spLocks noGrp="1"/>
          </p:cNvSpPr>
          <p:nvPr>
            <p:ph type="title" idx="5" hasCustomPrompt="1"/>
          </p:nvPr>
        </p:nvSpPr>
        <p:spPr>
          <a:xfrm>
            <a:off x="4882028" y="3210168"/>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accent2"/>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60" name="Google Shape;560;p13"/>
          <p:cNvSpPr txBox="1">
            <a:spLocks noGrp="1"/>
          </p:cNvSpPr>
          <p:nvPr>
            <p:ph type="title" idx="6" hasCustomPrompt="1"/>
          </p:nvPr>
        </p:nvSpPr>
        <p:spPr>
          <a:xfrm>
            <a:off x="925374" y="3210170"/>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dk2"/>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61" name="Google Shape;561;p13"/>
          <p:cNvSpPr txBox="1">
            <a:spLocks noGrp="1"/>
          </p:cNvSpPr>
          <p:nvPr>
            <p:ph type="title" idx="7" hasCustomPrompt="1"/>
          </p:nvPr>
        </p:nvSpPr>
        <p:spPr>
          <a:xfrm>
            <a:off x="4882028" y="1405073"/>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lt2"/>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62" name="Google Shape;562;p13"/>
          <p:cNvSpPr txBox="1">
            <a:spLocks noGrp="1"/>
          </p:cNvSpPr>
          <p:nvPr>
            <p:ph type="subTitle" idx="8"/>
          </p:nvPr>
        </p:nvSpPr>
        <p:spPr>
          <a:xfrm>
            <a:off x="1953026" y="1405075"/>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3" name="Google Shape;563;p13"/>
          <p:cNvSpPr txBox="1">
            <a:spLocks noGrp="1"/>
          </p:cNvSpPr>
          <p:nvPr>
            <p:ph type="subTitle" idx="9"/>
          </p:nvPr>
        </p:nvSpPr>
        <p:spPr>
          <a:xfrm>
            <a:off x="1953026" y="3214751"/>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4" name="Google Shape;564;p13"/>
          <p:cNvSpPr txBox="1">
            <a:spLocks noGrp="1"/>
          </p:cNvSpPr>
          <p:nvPr>
            <p:ph type="subTitle" idx="13"/>
          </p:nvPr>
        </p:nvSpPr>
        <p:spPr>
          <a:xfrm>
            <a:off x="5908926" y="3214709"/>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5" name="Google Shape;565;p13"/>
          <p:cNvSpPr txBox="1">
            <a:spLocks noGrp="1"/>
          </p:cNvSpPr>
          <p:nvPr>
            <p:ph type="subTitle" idx="14"/>
          </p:nvPr>
        </p:nvSpPr>
        <p:spPr>
          <a:xfrm>
            <a:off x="5908926" y="1405075"/>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grpSp>
        <p:nvGrpSpPr>
          <p:cNvPr id="566" name="Google Shape;566;p13"/>
          <p:cNvGrpSpPr/>
          <p:nvPr/>
        </p:nvGrpSpPr>
        <p:grpSpPr>
          <a:xfrm>
            <a:off x="6911450" y="93625"/>
            <a:ext cx="2088800" cy="261775"/>
            <a:chOff x="2525700" y="1149850"/>
            <a:chExt cx="2088800" cy="261775"/>
          </a:xfrm>
        </p:grpSpPr>
        <p:sp>
          <p:nvSpPr>
            <p:cNvPr id="567" name="Google Shape;567;p13"/>
            <p:cNvSpPr/>
            <p:nvPr/>
          </p:nvSpPr>
          <p:spPr>
            <a:xfrm>
              <a:off x="431895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a:off x="409477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a:off x="387062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6" y="2211"/>
                    <a:pt x="2856" y="1413"/>
                  </a:cubicBezTo>
                  <a:cubicBezTo>
                    <a:pt x="2856"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a:off x="3646475" y="1149850"/>
              <a:ext cx="71425" cy="70650"/>
            </a:xfrm>
            <a:custGeom>
              <a:avLst/>
              <a:gdLst/>
              <a:ahLst/>
              <a:cxnLst/>
              <a:rect l="l" t="t" r="r" b="b"/>
              <a:pathLst>
                <a:path w="2857" h="2826" extrusionOk="0">
                  <a:moveTo>
                    <a:pt x="1444" y="0"/>
                  </a:moveTo>
                  <a:cubicBezTo>
                    <a:pt x="645" y="0"/>
                    <a:pt x="1" y="614"/>
                    <a:pt x="1" y="1413"/>
                  </a:cubicBezTo>
                  <a:cubicBezTo>
                    <a:pt x="1"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a:off x="431895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a:off x="454310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a:off x="454310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a:off x="409477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a:off x="387062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6" y="2211"/>
                    <a:pt x="2856" y="1413"/>
                  </a:cubicBezTo>
                  <a:cubicBezTo>
                    <a:pt x="2856"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a:off x="3646475" y="1340225"/>
              <a:ext cx="71425" cy="71400"/>
            </a:xfrm>
            <a:custGeom>
              <a:avLst/>
              <a:gdLst/>
              <a:ahLst/>
              <a:cxnLst/>
              <a:rect l="l" t="t" r="r" b="b"/>
              <a:pathLst>
                <a:path w="2857" h="2856" extrusionOk="0">
                  <a:moveTo>
                    <a:pt x="1444" y="0"/>
                  </a:moveTo>
                  <a:cubicBezTo>
                    <a:pt x="645" y="0"/>
                    <a:pt x="1" y="645"/>
                    <a:pt x="1" y="1413"/>
                  </a:cubicBezTo>
                  <a:cubicBezTo>
                    <a:pt x="1"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a:off x="3198175" y="1149850"/>
              <a:ext cx="71400" cy="70650"/>
            </a:xfrm>
            <a:custGeom>
              <a:avLst/>
              <a:gdLst/>
              <a:ahLst/>
              <a:cxnLst/>
              <a:rect l="l" t="t" r="r" b="b"/>
              <a:pathLst>
                <a:path w="2856"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a:off x="297402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a:off x="274987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a:off x="2525700"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a:off x="3198175" y="1340225"/>
              <a:ext cx="71400" cy="71400"/>
            </a:xfrm>
            <a:custGeom>
              <a:avLst/>
              <a:gdLst/>
              <a:ahLst/>
              <a:cxnLst/>
              <a:rect l="l" t="t" r="r" b="b"/>
              <a:pathLst>
                <a:path w="2856"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3422325" y="1149850"/>
              <a:ext cx="71425" cy="70650"/>
            </a:xfrm>
            <a:custGeom>
              <a:avLst/>
              <a:gdLst/>
              <a:ahLst/>
              <a:cxnLst/>
              <a:rect l="l" t="t" r="r" b="b"/>
              <a:pathLst>
                <a:path w="2857"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a:off x="3422325" y="1340225"/>
              <a:ext cx="71425" cy="71400"/>
            </a:xfrm>
            <a:custGeom>
              <a:avLst/>
              <a:gdLst/>
              <a:ahLst/>
              <a:cxnLst/>
              <a:rect l="l" t="t" r="r" b="b"/>
              <a:pathLst>
                <a:path w="2857"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a:off x="297402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274987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2525700"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13"/>
          <p:cNvGrpSpPr/>
          <p:nvPr/>
        </p:nvGrpSpPr>
        <p:grpSpPr>
          <a:xfrm>
            <a:off x="-563133" y="-251175"/>
            <a:ext cx="9639781" cy="5713125"/>
            <a:chOff x="-563133" y="-251175"/>
            <a:chExt cx="9639781" cy="5713125"/>
          </a:xfrm>
        </p:grpSpPr>
        <p:grpSp>
          <p:nvGrpSpPr>
            <p:cNvPr id="588" name="Google Shape;588;p13"/>
            <p:cNvGrpSpPr/>
            <p:nvPr/>
          </p:nvGrpSpPr>
          <p:grpSpPr>
            <a:xfrm flipH="1">
              <a:off x="378277" y="-221865"/>
              <a:ext cx="797910" cy="713952"/>
              <a:chOff x="713224" y="3796911"/>
              <a:chExt cx="875670" cy="783529"/>
            </a:xfrm>
          </p:grpSpPr>
          <p:sp>
            <p:nvSpPr>
              <p:cNvPr id="589" name="Google Shape;589;p13"/>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13"/>
            <p:cNvGrpSpPr/>
            <p:nvPr/>
          </p:nvGrpSpPr>
          <p:grpSpPr>
            <a:xfrm rot="5400000">
              <a:off x="-933950" y="3918116"/>
              <a:ext cx="1914653" cy="1173017"/>
              <a:chOff x="5111150" y="2877825"/>
              <a:chExt cx="2245400" cy="1375650"/>
            </a:xfrm>
          </p:grpSpPr>
          <p:sp>
            <p:nvSpPr>
              <p:cNvPr id="592" name="Google Shape;592;p13"/>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13"/>
            <p:cNvGrpSpPr/>
            <p:nvPr/>
          </p:nvGrpSpPr>
          <p:grpSpPr>
            <a:xfrm flipH="1">
              <a:off x="-58835" y="-251175"/>
              <a:ext cx="893575" cy="845450"/>
              <a:chOff x="953550" y="2233250"/>
              <a:chExt cx="893575" cy="845450"/>
            </a:xfrm>
          </p:grpSpPr>
          <p:sp>
            <p:nvSpPr>
              <p:cNvPr id="596" name="Google Shape;596;p13"/>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3"/>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 name="Google Shape;598;p13"/>
            <p:cNvSpPr/>
            <p:nvPr/>
          </p:nvSpPr>
          <p:spPr>
            <a:xfrm rot="-4253796">
              <a:off x="8217475" y="4126510"/>
              <a:ext cx="756247" cy="756247"/>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599" name="Google Shape;599;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24"/>
        <p:cNvGrpSpPr/>
        <p:nvPr/>
      </p:nvGrpSpPr>
      <p:grpSpPr>
        <a:xfrm>
          <a:off x="0" y="0"/>
          <a:ext cx="0" cy="0"/>
          <a:chOff x="0" y="0"/>
          <a:chExt cx="0" cy="0"/>
        </a:xfrm>
      </p:grpSpPr>
      <p:pic>
        <p:nvPicPr>
          <p:cNvPr id="1125" name="Google Shape;1125;p2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126" name="Google Shape;1126;p24"/>
          <p:cNvGrpSpPr/>
          <p:nvPr/>
        </p:nvGrpSpPr>
        <p:grpSpPr>
          <a:xfrm>
            <a:off x="-180771" y="-305950"/>
            <a:ext cx="9987196" cy="5481831"/>
            <a:chOff x="-180771" y="-305950"/>
            <a:chExt cx="9987196" cy="5481831"/>
          </a:xfrm>
        </p:grpSpPr>
        <p:grpSp>
          <p:nvGrpSpPr>
            <p:cNvPr id="1127" name="Google Shape;1127;p24"/>
            <p:cNvGrpSpPr/>
            <p:nvPr/>
          </p:nvGrpSpPr>
          <p:grpSpPr>
            <a:xfrm rot="-5400000">
              <a:off x="7995900" y="2905800"/>
              <a:ext cx="2245400" cy="1375650"/>
              <a:chOff x="5111150" y="2877825"/>
              <a:chExt cx="2245400" cy="1375650"/>
            </a:xfrm>
          </p:grpSpPr>
          <p:sp>
            <p:nvSpPr>
              <p:cNvPr id="1128" name="Google Shape;1128;p24"/>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4"/>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4"/>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24"/>
            <p:cNvGrpSpPr/>
            <p:nvPr/>
          </p:nvGrpSpPr>
          <p:grpSpPr>
            <a:xfrm>
              <a:off x="7698263" y="-305950"/>
              <a:ext cx="893575" cy="845450"/>
              <a:chOff x="953550" y="2233250"/>
              <a:chExt cx="893575" cy="845450"/>
            </a:xfrm>
          </p:grpSpPr>
          <p:sp>
            <p:nvSpPr>
              <p:cNvPr id="1132" name="Google Shape;1132;p24"/>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4"/>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24"/>
            <p:cNvGrpSpPr/>
            <p:nvPr/>
          </p:nvGrpSpPr>
          <p:grpSpPr>
            <a:xfrm>
              <a:off x="220600" y="122704"/>
              <a:ext cx="733219" cy="558023"/>
              <a:chOff x="3101450" y="3853500"/>
              <a:chExt cx="938100" cy="713950"/>
            </a:xfrm>
          </p:grpSpPr>
          <p:sp>
            <p:nvSpPr>
              <p:cNvPr id="1135" name="Google Shape;1135;p24"/>
              <p:cNvSpPr/>
              <p:nvPr/>
            </p:nvSpPr>
            <p:spPr>
              <a:xfrm>
                <a:off x="3542850" y="3853500"/>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4"/>
              <p:cNvSpPr/>
              <p:nvPr/>
            </p:nvSpPr>
            <p:spPr>
              <a:xfrm>
                <a:off x="3101450" y="4071500"/>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 name="Google Shape;1137;p24"/>
            <p:cNvSpPr/>
            <p:nvPr/>
          </p:nvSpPr>
          <p:spPr>
            <a:xfrm rot="-7207963">
              <a:off x="-28507" y="4193545"/>
              <a:ext cx="830072" cy="830072"/>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138" name="Google Shape;1138;p24"/>
            <p:cNvGrpSpPr/>
            <p:nvPr/>
          </p:nvGrpSpPr>
          <p:grpSpPr>
            <a:xfrm>
              <a:off x="7356815" y="-276640"/>
              <a:ext cx="797910" cy="713952"/>
              <a:chOff x="713224" y="3796911"/>
              <a:chExt cx="875670" cy="783529"/>
            </a:xfrm>
          </p:grpSpPr>
          <p:sp>
            <p:nvSpPr>
              <p:cNvPr id="1139" name="Google Shape;1139;p24"/>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4"/>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1" name="Google Shape;1141;p24"/>
          <p:cNvGrpSpPr/>
          <p:nvPr/>
        </p:nvGrpSpPr>
        <p:grpSpPr>
          <a:xfrm rot="10800000" flipH="1">
            <a:off x="2114375" y="0"/>
            <a:ext cx="2658575" cy="5092950"/>
            <a:chOff x="1047575" y="0"/>
            <a:chExt cx="2658575" cy="5092950"/>
          </a:xfrm>
        </p:grpSpPr>
        <p:grpSp>
          <p:nvGrpSpPr>
            <p:cNvPr id="1142" name="Google Shape;1142;p24"/>
            <p:cNvGrpSpPr/>
            <p:nvPr/>
          </p:nvGrpSpPr>
          <p:grpSpPr>
            <a:xfrm>
              <a:off x="1047575" y="0"/>
              <a:ext cx="962650" cy="452950"/>
              <a:chOff x="1060275" y="1053875"/>
              <a:chExt cx="962650" cy="452950"/>
            </a:xfrm>
          </p:grpSpPr>
          <p:sp>
            <p:nvSpPr>
              <p:cNvPr id="1143" name="Google Shape;1143;p24"/>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4"/>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4"/>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4"/>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4"/>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4"/>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4"/>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4"/>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4"/>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4"/>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4"/>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4"/>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4"/>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4"/>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4"/>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24"/>
            <p:cNvGrpSpPr/>
            <p:nvPr/>
          </p:nvGrpSpPr>
          <p:grpSpPr>
            <a:xfrm>
              <a:off x="2966125" y="4831150"/>
              <a:ext cx="740025" cy="261800"/>
              <a:chOff x="2966125" y="4831150"/>
              <a:chExt cx="740025" cy="261800"/>
            </a:xfrm>
          </p:grpSpPr>
          <p:sp>
            <p:nvSpPr>
              <p:cNvPr id="1159" name="Google Shape;1159;p24"/>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4"/>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4"/>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4"/>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4"/>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4"/>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4"/>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4"/>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1pPr>
            <a:lvl2pPr lvl="1"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2pPr>
            <a:lvl3pPr lvl="2"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3pPr>
            <a:lvl4pPr lvl="3"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4pPr>
            <a:lvl5pPr lvl="4"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5pPr>
            <a:lvl6pPr lvl="5"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6pPr>
            <a:lvl7pPr lvl="6"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7pPr>
            <a:lvl8pPr lvl="7"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8pPr>
            <a:lvl9pPr lvl="8"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9pPr>
          </a:lstStyle>
          <a:p>
            <a:endParaRPr dirty="0"/>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1pPr>
            <a:lvl2pPr marL="914400" lvl="1"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2pPr>
            <a:lvl3pPr marL="1371600" lvl="2"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3pPr>
            <a:lvl4pPr marL="1828800" lvl="3"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4pPr>
            <a:lvl5pPr marL="2286000" lvl="4"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5pPr>
            <a:lvl6pPr marL="2743200" lvl="5"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6pPr>
            <a:lvl7pPr marL="3200400" lvl="6"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7pPr>
            <a:lvl8pPr marL="3657600" lvl="7"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8pPr>
            <a:lvl9pPr marL="4114800" lvl="8"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8" r:id="rId4"/>
    <p:sldLayoutId id="2147483659" r:id="rId5"/>
    <p:sldLayoutId id="2147483670"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Fira Sans" panose="020B0503050000020004" pitchFamily="34" charset="0"/>
          <a:ea typeface="Fira Sans" panose="020B0503050000020004"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29"/>
          <p:cNvSpPr txBox="1">
            <a:spLocks noGrp="1"/>
          </p:cNvSpPr>
          <p:nvPr>
            <p:ph type="ctrTitle"/>
          </p:nvPr>
        </p:nvSpPr>
        <p:spPr>
          <a:xfrm>
            <a:off x="1647450" y="1401863"/>
            <a:ext cx="5849100" cy="180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panose="020B0503050000020004" pitchFamily="34" charset="0"/>
              </a:rPr>
              <a:t>Local Storage</a:t>
            </a:r>
            <a:endParaRPr dirty="0">
              <a:latin typeface="Fira Sans" panose="020B0503050000020004" pitchFamily="34" charset="0"/>
            </a:endParaRPr>
          </a:p>
        </p:txBody>
      </p:sp>
      <p:sp>
        <p:nvSpPr>
          <p:cNvPr id="1252" name="Google Shape;1252;p29"/>
          <p:cNvSpPr txBox="1">
            <a:spLocks noGrp="1"/>
          </p:cNvSpPr>
          <p:nvPr>
            <p:ph type="subTitle" idx="1"/>
          </p:nvPr>
        </p:nvSpPr>
        <p:spPr>
          <a:xfrm>
            <a:off x="2112750" y="3294338"/>
            <a:ext cx="4918500" cy="44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a:t>
            </a:r>
            <a:r>
              <a:rPr lang="en" dirty="0"/>
              <a:t>repared by Amira Nasser</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3181710" y="851216"/>
            <a:ext cx="2902789" cy="540551"/>
          </a:xfrm>
          <a:prstGeom prst="rect">
            <a:avLst/>
          </a:prstGeom>
        </p:spPr>
        <p:txBody>
          <a:bodyPr spcFirstLastPara="1" wrap="square" lIns="91425" tIns="91425" rIns="91425" bIns="91425" anchor="t" anchorCtr="0">
            <a:noAutofit/>
          </a:bodyPr>
          <a:lstStyle/>
          <a:p>
            <a:pPr marL="139700" indent="0">
              <a:buNone/>
            </a:pPr>
            <a:r>
              <a:rPr lang="en-US" sz="2800" dirty="0">
                <a:solidFill>
                  <a:schemeClr val="bg1">
                    <a:lumMod val="10000"/>
                    <a:lumOff val="90000"/>
                  </a:schemeClr>
                </a:solidFill>
                <a:latin typeface="Fira Sans" panose="020B0503050000020004" pitchFamily="34" charset="0"/>
                <a:cs typeface="Arial"/>
                <a:sym typeface="Arial"/>
              </a:rPr>
              <a:t>Hive Package </a:t>
            </a:r>
          </a:p>
          <a:p>
            <a:pPr marL="139700" indent="0">
              <a:buNone/>
            </a:pPr>
            <a:endParaRPr lang="en-US" sz="1600" dirty="0">
              <a:solidFill>
                <a:schemeClr val="accent4"/>
              </a:solidFill>
              <a:latin typeface="Fira Sans" panose="020B0503050000020004" pitchFamily="34" charset="0"/>
            </a:endParaRPr>
          </a:p>
        </p:txBody>
      </p:sp>
      <p:sp>
        <p:nvSpPr>
          <p:cNvPr id="3" name="TextBox 2">
            <a:extLst>
              <a:ext uri="{FF2B5EF4-FFF2-40B4-BE49-F238E27FC236}">
                <a16:creationId xmlns:a16="http://schemas.microsoft.com/office/drawing/2014/main" id="{687379B9-F09E-905A-1CA7-DD53F5EAAAA7}"/>
              </a:ext>
            </a:extLst>
          </p:cNvPr>
          <p:cNvSpPr txBox="1"/>
          <p:nvPr/>
        </p:nvSpPr>
        <p:spPr>
          <a:xfrm>
            <a:off x="1136530" y="1886310"/>
            <a:ext cx="5172255" cy="1631216"/>
          </a:xfrm>
          <a:prstGeom prst="rect">
            <a:avLst/>
          </a:prstGeom>
          <a:noFill/>
        </p:spPr>
        <p:txBody>
          <a:bodyPr wrap="square" rtlCol="0">
            <a:spAutoFit/>
          </a:bodyPr>
          <a:lstStyle/>
          <a:p>
            <a:r>
              <a:rPr lang="en-US" sz="2000" dirty="0">
                <a:solidFill>
                  <a:schemeClr val="bg1">
                    <a:lumMod val="10000"/>
                    <a:lumOff val="90000"/>
                  </a:schemeClr>
                </a:solidFill>
                <a:latin typeface="Fira Sans" panose="020B0503050000020004" pitchFamily="34" charset="0"/>
                <a:sym typeface="Fira Sans"/>
              </a:rPr>
              <a:t>Helps to store user data locally.</a:t>
            </a:r>
          </a:p>
          <a:p>
            <a:br>
              <a:rPr lang="en-US" sz="2000" dirty="0">
                <a:solidFill>
                  <a:schemeClr val="bg1">
                    <a:lumMod val="10000"/>
                    <a:lumOff val="90000"/>
                  </a:schemeClr>
                </a:solidFill>
                <a:latin typeface="Fira Sans" panose="020B0503050000020004" pitchFamily="34" charset="0"/>
                <a:sym typeface="Fira Sans"/>
              </a:rPr>
            </a:br>
            <a:r>
              <a:rPr lang="en-US" sz="2000" dirty="0">
                <a:solidFill>
                  <a:schemeClr val="bg1">
                    <a:lumMod val="10000"/>
                    <a:lumOff val="90000"/>
                  </a:schemeClr>
                </a:solidFill>
                <a:latin typeface="Fira Sans" panose="020B0503050000020004" pitchFamily="34" charset="0"/>
                <a:sym typeface="Fira Sans"/>
              </a:rPr>
              <a:t>Use </a:t>
            </a:r>
            <a:r>
              <a:rPr lang="en-US" sz="2000" dirty="0">
                <a:solidFill>
                  <a:schemeClr val="bg1">
                    <a:lumMod val="10000"/>
                    <a:lumOff val="90000"/>
                  </a:schemeClr>
                </a:solidFill>
                <a:latin typeface="Fira Sans" panose="020B0503050000020004" pitchFamily="34" charset="0"/>
              </a:rPr>
              <a:t>key-value database solution.</a:t>
            </a:r>
          </a:p>
          <a:p>
            <a:br>
              <a:rPr lang="en-US" sz="2000" dirty="0">
                <a:solidFill>
                  <a:schemeClr val="bg1">
                    <a:lumMod val="10000"/>
                    <a:lumOff val="90000"/>
                  </a:schemeClr>
                </a:solidFill>
                <a:latin typeface="Fira Sans" panose="020B0503050000020004" pitchFamily="34" charset="0"/>
              </a:rPr>
            </a:br>
            <a:r>
              <a:rPr lang="en-US" sz="2000" dirty="0">
                <a:solidFill>
                  <a:schemeClr val="bg1">
                    <a:lumMod val="10000"/>
                    <a:lumOff val="90000"/>
                  </a:schemeClr>
                </a:solidFill>
                <a:latin typeface="Fira Sans" panose="020B0503050000020004" pitchFamily="34" charset="0"/>
              </a:rPr>
              <a:t>Non relational DB (NoSQL)</a:t>
            </a:r>
            <a:r>
              <a:rPr lang="en-US" sz="2000" dirty="0">
                <a:solidFill>
                  <a:schemeClr val="bg1">
                    <a:lumMod val="10000"/>
                    <a:lumOff val="90000"/>
                  </a:schemeClr>
                </a:solidFill>
                <a:latin typeface="Fira Sans" panose="020B0503050000020004" pitchFamily="34" charset="0"/>
                <a:sym typeface="Fira Sans"/>
              </a:rPr>
              <a:t> </a:t>
            </a:r>
            <a:endParaRPr lang="en-AS" sz="2000" dirty="0">
              <a:solidFill>
                <a:schemeClr val="bg1">
                  <a:lumMod val="10000"/>
                  <a:lumOff val="90000"/>
                </a:schemeClr>
              </a:solidFill>
              <a:latin typeface="Fira Sans" panose="020B0503050000020004" pitchFamily="34" charset="0"/>
              <a:sym typeface="Fira Sans"/>
            </a:endParaRPr>
          </a:p>
        </p:txBody>
      </p:sp>
    </p:spTree>
    <p:extLst>
      <p:ext uri="{BB962C8B-B14F-4D97-AF65-F5344CB8AC3E}">
        <p14:creationId xmlns:p14="http://schemas.microsoft.com/office/powerpoint/2010/main" val="84450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8" name="Google Shape;1298;p34"/>
          <p:cNvSpPr txBox="1">
            <a:spLocks noGrp="1"/>
          </p:cNvSpPr>
          <p:nvPr>
            <p:ph type="title" idx="2"/>
          </p:nvPr>
        </p:nvSpPr>
        <p:spPr>
          <a:xfrm>
            <a:off x="3787200" y="1182168"/>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2"/>
                </a:solidFill>
              </a:rPr>
              <a:t>03</a:t>
            </a:r>
            <a:endParaRPr dirty="0">
              <a:solidFill>
                <a:schemeClr val="lt2"/>
              </a:solidFill>
            </a:endParaRPr>
          </a:p>
        </p:txBody>
      </p:sp>
      <p:sp>
        <p:nvSpPr>
          <p:cNvPr id="2" name="Google Shape;1296;p34">
            <a:extLst>
              <a:ext uri="{FF2B5EF4-FFF2-40B4-BE49-F238E27FC236}">
                <a16:creationId xmlns:a16="http://schemas.microsoft.com/office/drawing/2014/main" id="{23D7F18B-01A6-399F-6CAD-51AB1F4BDBFA}"/>
              </a:ext>
            </a:extLst>
          </p:cNvPr>
          <p:cNvSpPr txBox="1">
            <a:spLocks/>
          </p:cNvSpPr>
          <p:nvPr/>
        </p:nvSpPr>
        <p:spPr>
          <a:xfrm>
            <a:off x="3173511" y="2114011"/>
            <a:ext cx="3054762" cy="91547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pPr marL="0" lvl="0" indent="0" algn="l" rtl="0">
              <a:spcBef>
                <a:spcPts val="0"/>
              </a:spcBef>
              <a:spcAft>
                <a:spcPts val="0"/>
              </a:spcAft>
              <a:buNone/>
            </a:pPr>
            <a:r>
              <a:rPr lang="en-US" dirty="0"/>
              <a:t>Let’s Code</a:t>
            </a:r>
          </a:p>
        </p:txBody>
      </p:sp>
    </p:spTree>
    <p:extLst>
      <p:ext uri="{BB962C8B-B14F-4D97-AF65-F5344CB8AC3E}">
        <p14:creationId xmlns:p14="http://schemas.microsoft.com/office/powerpoint/2010/main" val="3511253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5">
          <a:extLst>
            <a:ext uri="{FF2B5EF4-FFF2-40B4-BE49-F238E27FC236}">
              <a16:creationId xmlns:a16="http://schemas.microsoft.com/office/drawing/2014/main" id="{A244557E-0B47-676C-DBF5-03116D663C10}"/>
            </a:ext>
          </a:extLst>
        </p:cNvPr>
        <p:cNvGrpSpPr/>
        <p:nvPr/>
      </p:nvGrpSpPr>
      <p:grpSpPr>
        <a:xfrm>
          <a:off x="0" y="0"/>
          <a:ext cx="0" cy="0"/>
          <a:chOff x="0" y="0"/>
          <a:chExt cx="0" cy="0"/>
        </a:xfrm>
      </p:grpSpPr>
      <p:sp>
        <p:nvSpPr>
          <p:cNvPr id="1298" name="Google Shape;1298;p34">
            <a:extLst>
              <a:ext uri="{FF2B5EF4-FFF2-40B4-BE49-F238E27FC236}">
                <a16:creationId xmlns:a16="http://schemas.microsoft.com/office/drawing/2014/main" id="{FBE68A07-9076-E58B-C420-696A08C10CF7}"/>
              </a:ext>
            </a:extLst>
          </p:cNvPr>
          <p:cNvSpPr txBox="1">
            <a:spLocks noGrp="1"/>
          </p:cNvSpPr>
          <p:nvPr>
            <p:ph type="title" idx="2"/>
          </p:nvPr>
        </p:nvSpPr>
        <p:spPr>
          <a:xfrm>
            <a:off x="3669970" y="1182168"/>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2"/>
                </a:solidFill>
              </a:rPr>
              <a:t>04</a:t>
            </a:r>
            <a:endParaRPr dirty="0">
              <a:solidFill>
                <a:schemeClr val="lt2"/>
              </a:solidFill>
            </a:endParaRPr>
          </a:p>
        </p:txBody>
      </p:sp>
      <p:sp>
        <p:nvSpPr>
          <p:cNvPr id="2" name="Google Shape;1296;p34">
            <a:extLst>
              <a:ext uri="{FF2B5EF4-FFF2-40B4-BE49-F238E27FC236}">
                <a16:creationId xmlns:a16="http://schemas.microsoft.com/office/drawing/2014/main" id="{43D7B7E0-6F25-89C9-0741-BDB6E564871C}"/>
              </a:ext>
            </a:extLst>
          </p:cNvPr>
          <p:cNvSpPr txBox="1">
            <a:spLocks/>
          </p:cNvSpPr>
          <p:nvPr/>
        </p:nvSpPr>
        <p:spPr>
          <a:xfrm>
            <a:off x="1501763" y="2758780"/>
            <a:ext cx="6046690" cy="91547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pPr marL="0" indent="0"/>
            <a:r>
              <a:rPr lang="en-US" dirty="0"/>
              <a:t>Now it’s your turn to…..</a:t>
            </a:r>
          </a:p>
        </p:txBody>
      </p:sp>
    </p:spTree>
    <p:extLst>
      <p:ext uri="{BB962C8B-B14F-4D97-AF65-F5344CB8AC3E}">
        <p14:creationId xmlns:p14="http://schemas.microsoft.com/office/powerpoint/2010/main" val="52306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49">
          <a:extLst>
            <a:ext uri="{FF2B5EF4-FFF2-40B4-BE49-F238E27FC236}">
              <a16:creationId xmlns:a16="http://schemas.microsoft.com/office/drawing/2014/main" id="{E6623067-F504-5E9A-CC74-60938207DF78}"/>
            </a:ext>
          </a:extLst>
        </p:cNvPr>
        <p:cNvGrpSpPr/>
        <p:nvPr/>
      </p:nvGrpSpPr>
      <p:grpSpPr>
        <a:xfrm>
          <a:off x="0" y="0"/>
          <a:ext cx="0" cy="0"/>
          <a:chOff x="0" y="0"/>
          <a:chExt cx="0" cy="0"/>
        </a:xfrm>
      </p:grpSpPr>
      <p:sp>
        <p:nvSpPr>
          <p:cNvPr id="1850" name="Google Shape;1850;p56">
            <a:extLst>
              <a:ext uri="{FF2B5EF4-FFF2-40B4-BE49-F238E27FC236}">
                <a16:creationId xmlns:a16="http://schemas.microsoft.com/office/drawing/2014/main" id="{FA5E6E8A-AA65-6D17-38C1-A1493A7267DF}"/>
              </a:ext>
            </a:extLst>
          </p:cNvPr>
          <p:cNvSpPr txBox="1">
            <a:spLocks noGrp="1"/>
          </p:cNvSpPr>
          <p:nvPr>
            <p:ph type="body" idx="1"/>
          </p:nvPr>
        </p:nvSpPr>
        <p:spPr>
          <a:xfrm>
            <a:off x="368171" y="440908"/>
            <a:ext cx="2902789" cy="540551"/>
          </a:xfrm>
          <a:prstGeom prst="rect">
            <a:avLst/>
          </a:prstGeom>
        </p:spPr>
        <p:txBody>
          <a:bodyPr spcFirstLastPara="1" wrap="square" lIns="91425" tIns="91425" rIns="91425" bIns="91425" anchor="t" anchorCtr="0">
            <a:noAutofit/>
          </a:bodyPr>
          <a:lstStyle/>
          <a:p>
            <a:pPr marL="139700" indent="0">
              <a:buNone/>
            </a:pPr>
            <a:r>
              <a:rPr lang="en-US" sz="2800" dirty="0">
                <a:solidFill>
                  <a:schemeClr val="bg1">
                    <a:lumMod val="10000"/>
                    <a:lumOff val="90000"/>
                  </a:schemeClr>
                </a:solidFill>
                <a:latin typeface="Fira Sans" panose="020B0503050000020004" pitchFamily="34" charset="0"/>
                <a:cs typeface="Arial"/>
                <a:sym typeface="Arial"/>
              </a:rPr>
              <a:t>Your Turn</a:t>
            </a:r>
          </a:p>
          <a:p>
            <a:pPr marL="139700" indent="0">
              <a:buNone/>
            </a:pPr>
            <a:endParaRPr lang="en-US" sz="1600" dirty="0">
              <a:solidFill>
                <a:schemeClr val="accent4"/>
              </a:solidFill>
              <a:latin typeface="Fira Sans" panose="020B0503050000020004" pitchFamily="34" charset="0"/>
            </a:endParaRPr>
          </a:p>
        </p:txBody>
      </p:sp>
      <p:sp>
        <p:nvSpPr>
          <p:cNvPr id="3" name="TextBox 2">
            <a:extLst>
              <a:ext uri="{FF2B5EF4-FFF2-40B4-BE49-F238E27FC236}">
                <a16:creationId xmlns:a16="http://schemas.microsoft.com/office/drawing/2014/main" id="{0EB8445D-E45B-9DE8-C122-9A7E019CE2B7}"/>
              </a:ext>
            </a:extLst>
          </p:cNvPr>
          <p:cNvSpPr txBox="1"/>
          <p:nvPr/>
        </p:nvSpPr>
        <p:spPr>
          <a:xfrm>
            <a:off x="1154115" y="1229817"/>
            <a:ext cx="5996962" cy="3170099"/>
          </a:xfrm>
          <a:prstGeom prst="rect">
            <a:avLst/>
          </a:prstGeom>
          <a:noFill/>
        </p:spPr>
        <p:txBody>
          <a:bodyPr wrap="square" rtlCol="0">
            <a:spAutoFit/>
          </a:bodyPr>
          <a:lstStyle/>
          <a:p>
            <a:pPr algn="l"/>
            <a:r>
              <a:rPr lang="en-US" sz="2000" b="0" i="0" dirty="0">
                <a:solidFill>
                  <a:srgbClr val="F9F9F9"/>
                </a:solidFill>
                <a:effectLst/>
                <a:latin typeface="Söhne"/>
              </a:rPr>
              <a:t>Home Screen:</a:t>
            </a:r>
          </a:p>
          <a:p>
            <a:pPr algn="l"/>
            <a:r>
              <a:rPr lang="en-US" sz="2000" dirty="0">
                <a:solidFill>
                  <a:srgbClr val="F9F9F9"/>
                </a:solidFill>
                <a:latin typeface="Söhne"/>
              </a:rPr>
              <a:t> </a:t>
            </a:r>
            <a:r>
              <a:rPr lang="en-US" sz="2000" b="0" i="0" dirty="0">
                <a:solidFill>
                  <a:srgbClr val="F9F9F9"/>
                </a:solidFill>
                <a:effectLst/>
                <a:latin typeface="Söhne"/>
              </a:rPr>
              <a:t>app bar features an Icon button, which navigates the user to the Add Form Screen.</a:t>
            </a:r>
          </a:p>
          <a:p>
            <a:pPr algn="l"/>
            <a:endParaRPr lang="en-US" sz="2000" b="0" i="0" dirty="0">
              <a:solidFill>
                <a:srgbClr val="F9F9F9"/>
              </a:solidFill>
              <a:effectLst/>
              <a:latin typeface="Söhne"/>
            </a:endParaRPr>
          </a:p>
          <a:p>
            <a:pPr algn="l"/>
            <a:r>
              <a:rPr lang="en-US" sz="2000" b="0" i="0" dirty="0">
                <a:solidFill>
                  <a:srgbClr val="F9F9F9"/>
                </a:solidFill>
                <a:effectLst/>
                <a:latin typeface="Söhne"/>
              </a:rPr>
              <a:t>Within the Add Form Screen, users encounter two </a:t>
            </a:r>
            <a:r>
              <a:rPr lang="en-US" sz="2000" b="0" i="0" dirty="0" err="1">
                <a:solidFill>
                  <a:srgbClr val="F9F9F9"/>
                </a:solidFill>
                <a:effectLst/>
                <a:latin typeface="Söhne"/>
              </a:rPr>
              <a:t>TextFormField</a:t>
            </a:r>
            <a:r>
              <a:rPr lang="en-US" sz="2000" b="0" i="0" dirty="0">
                <a:solidFill>
                  <a:srgbClr val="F9F9F9"/>
                </a:solidFill>
                <a:effectLst/>
                <a:latin typeface="Söhne"/>
              </a:rPr>
              <a:t> fields: one designated for titles and the other for descriptions.</a:t>
            </a:r>
          </a:p>
          <a:p>
            <a:pPr algn="l"/>
            <a:endParaRPr lang="en-US" sz="2000" b="0" i="0" dirty="0">
              <a:solidFill>
                <a:srgbClr val="F9F9F9"/>
              </a:solidFill>
              <a:effectLst/>
              <a:latin typeface="Söhne"/>
            </a:endParaRPr>
          </a:p>
          <a:p>
            <a:pPr algn="l"/>
            <a:r>
              <a:rPr lang="en-US" sz="2000" b="0" i="0" dirty="0">
                <a:solidFill>
                  <a:srgbClr val="F9F9F9"/>
                </a:solidFill>
                <a:effectLst/>
                <a:latin typeface="Söhne"/>
              </a:rPr>
              <a:t>The body of the Home Screen is populated with a list of Containers, each comprising a title and a description.</a:t>
            </a:r>
          </a:p>
        </p:txBody>
      </p:sp>
    </p:spTree>
    <p:extLst>
      <p:ext uri="{BB962C8B-B14F-4D97-AF65-F5344CB8AC3E}">
        <p14:creationId xmlns:p14="http://schemas.microsoft.com/office/powerpoint/2010/main" val="696585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31"/>
          <p:cNvSpPr txBox="1">
            <a:spLocks noGrp="1"/>
          </p:cNvSpPr>
          <p:nvPr>
            <p:ph type="title" idx="15"/>
          </p:nvPr>
        </p:nvSpPr>
        <p:spPr>
          <a:xfrm>
            <a:off x="383055" y="79181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Fira Sans" panose="020B0503050000020004" pitchFamily="34" charset="0"/>
              </a:rPr>
              <a:t>Agenda</a:t>
            </a:r>
            <a:endParaRPr dirty="0">
              <a:latin typeface="Fira Sans" panose="020B0503050000020004" pitchFamily="34" charset="0"/>
            </a:endParaRPr>
          </a:p>
        </p:txBody>
      </p:sp>
      <p:sp>
        <p:nvSpPr>
          <p:cNvPr id="1271" name="Google Shape;1271;p31"/>
          <p:cNvSpPr txBox="1">
            <a:spLocks noGrp="1"/>
          </p:cNvSpPr>
          <p:nvPr>
            <p:ph type="title"/>
          </p:nvPr>
        </p:nvSpPr>
        <p:spPr>
          <a:xfrm>
            <a:off x="1474494" y="1763463"/>
            <a:ext cx="707573"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rPr>
              <a:t>01</a:t>
            </a:r>
          </a:p>
        </p:txBody>
      </p:sp>
      <p:sp>
        <p:nvSpPr>
          <p:cNvPr id="1273" name="Google Shape;1273;p31"/>
          <p:cNvSpPr txBox="1">
            <a:spLocks noGrp="1"/>
          </p:cNvSpPr>
          <p:nvPr>
            <p:ph type="title" idx="6"/>
          </p:nvPr>
        </p:nvSpPr>
        <p:spPr>
          <a:xfrm>
            <a:off x="1409657" y="2356514"/>
            <a:ext cx="772410"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rPr>
              <a:t>02</a:t>
            </a:r>
            <a:endParaRPr dirty="0">
              <a:solidFill>
                <a:schemeClr val="lt2"/>
              </a:solidFill>
            </a:endParaRPr>
          </a:p>
        </p:txBody>
      </p:sp>
      <p:sp>
        <p:nvSpPr>
          <p:cNvPr id="1274" name="Google Shape;1274;p31"/>
          <p:cNvSpPr txBox="1">
            <a:spLocks noGrp="1"/>
          </p:cNvSpPr>
          <p:nvPr>
            <p:ph type="title" idx="7"/>
          </p:nvPr>
        </p:nvSpPr>
        <p:spPr>
          <a:xfrm>
            <a:off x="1464636" y="2949565"/>
            <a:ext cx="745196"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p>
        </p:txBody>
      </p:sp>
      <p:sp>
        <p:nvSpPr>
          <p:cNvPr id="1275" name="Google Shape;1275;p31"/>
          <p:cNvSpPr txBox="1">
            <a:spLocks noGrp="1"/>
          </p:cNvSpPr>
          <p:nvPr>
            <p:ph type="subTitle" idx="8"/>
          </p:nvPr>
        </p:nvSpPr>
        <p:spPr>
          <a:xfrm>
            <a:off x="2209833" y="1777891"/>
            <a:ext cx="3201806" cy="43317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What’s the database </a:t>
            </a:r>
            <a:endParaRPr dirty="0">
              <a:latin typeface="Fira Sans" panose="020B0503050000020004" pitchFamily="34" charset="0"/>
            </a:endParaRPr>
          </a:p>
        </p:txBody>
      </p:sp>
      <p:sp>
        <p:nvSpPr>
          <p:cNvPr id="1276" name="Google Shape;1276;p31"/>
          <p:cNvSpPr txBox="1">
            <a:spLocks noGrp="1"/>
          </p:cNvSpPr>
          <p:nvPr>
            <p:ph type="subTitle" idx="9"/>
          </p:nvPr>
        </p:nvSpPr>
        <p:spPr>
          <a:xfrm>
            <a:off x="2209832" y="2356514"/>
            <a:ext cx="2781987"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Fira Sans" panose="020B0503050000020004" pitchFamily="34" charset="0"/>
              </a:rPr>
              <a:t>Hive package</a:t>
            </a:r>
          </a:p>
        </p:txBody>
      </p:sp>
      <p:sp>
        <p:nvSpPr>
          <p:cNvPr id="1278" name="Google Shape;1278;p31"/>
          <p:cNvSpPr txBox="1">
            <a:spLocks noGrp="1"/>
          </p:cNvSpPr>
          <p:nvPr>
            <p:ph type="subTitle" idx="14"/>
          </p:nvPr>
        </p:nvSpPr>
        <p:spPr>
          <a:xfrm>
            <a:off x="2209832" y="2896362"/>
            <a:ext cx="3201806" cy="50080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Let’s code</a:t>
            </a:r>
            <a:endParaRPr dirty="0"/>
          </a:p>
        </p:txBody>
      </p:sp>
      <p:sp>
        <p:nvSpPr>
          <p:cNvPr id="4" name="Google Shape;1274;p31">
            <a:extLst>
              <a:ext uri="{FF2B5EF4-FFF2-40B4-BE49-F238E27FC236}">
                <a16:creationId xmlns:a16="http://schemas.microsoft.com/office/drawing/2014/main" id="{0E476A26-8EAF-F943-1EA9-1910FFDB20A9}"/>
              </a:ext>
            </a:extLst>
          </p:cNvPr>
          <p:cNvSpPr txBox="1">
            <a:spLocks/>
          </p:cNvSpPr>
          <p:nvPr/>
        </p:nvSpPr>
        <p:spPr>
          <a:xfrm>
            <a:off x="1455682" y="3542616"/>
            <a:ext cx="745196"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80000"/>
              </a:lnSpc>
              <a:spcBef>
                <a:spcPts val="0"/>
              </a:spcBef>
              <a:spcAft>
                <a:spcPts val="0"/>
              </a:spcAft>
              <a:buClr>
                <a:schemeClr val="lt1"/>
              </a:buClr>
              <a:buSzPts val="3000"/>
              <a:buFont typeface="Aref Ruqaa"/>
              <a:buNone/>
              <a:defRPr sz="3700" b="1" i="0" u="none" strike="noStrike" cap="none">
                <a:solidFill>
                  <a:schemeClr val="lt2"/>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2pPr>
            <a:lvl3pPr marR="0" lvl="2"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3pPr>
            <a:lvl4pPr marR="0" lvl="3"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4pPr>
            <a:lvl5pPr marR="0" lvl="4"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5pPr>
            <a:lvl6pPr marR="0" lvl="5"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6pPr>
            <a:lvl7pPr marR="0" lvl="6"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7pPr>
            <a:lvl8pPr marR="0" lvl="7"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8pPr>
            <a:lvl9pPr marR="0" lvl="8" algn="ctr" rtl="0">
              <a:lnSpc>
                <a:spcPct val="80000"/>
              </a:lnSpc>
              <a:spcBef>
                <a:spcPts val="0"/>
              </a:spcBef>
              <a:spcAft>
                <a:spcPts val="0"/>
              </a:spcAft>
              <a:buClr>
                <a:schemeClr val="lt1"/>
              </a:buClr>
              <a:buSzPts val="3000"/>
              <a:buFont typeface="Aref Ruqaa"/>
              <a:buNone/>
              <a:defRPr sz="3000" b="1" i="0" u="none" strike="noStrike" cap="none">
                <a:solidFill>
                  <a:schemeClr val="lt1"/>
                </a:solidFill>
                <a:latin typeface="Aref Ruqaa"/>
                <a:ea typeface="Aref Ruqaa"/>
                <a:cs typeface="Aref Ruqaa"/>
                <a:sym typeface="Aref Ruqaa"/>
              </a:defRPr>
            </a:lvl9pPr>
          </a:lstStyle>
          <a:p>
            <a:r>
              <a:rPr lang="en" dirty="0"/>
              <a:t>04</a:t>
            </a:r>
          </a:p>
        </p:txBody>
      </p:sp>
      <p:sp>
        <p:nvSpPr>
          <p:cNvPr id="5" name="Google Shape;1278;p31">
            <a:extLst>
              <a:ext uri="{FF2B5EF4-FFF2-40B4-BE49-F238E27FC236}">
                <a16:creationId xmlns:a16="http://schemas.microsoft.com/office/drawing/2014/main" id="{10E474C0-C69E-6888-A1BE-9316D659E5C5}"/>
              </a:ext>
            </a:extLst>
          </p:cNvPr>
          <p:cNvSpPr txBox="1">
            <a:spLocks/>
          </p:cNvSpPr>
          <p:nvPr/>
        </p:nvSpPr>
        <p:spPr>
          <a:xfrm>
            <a:off x="2209832" y="3545712"/>
            <a:ext cx="3201806" cy="50080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200" b="1" i="0" u="none" strike="noStrike" cap="none">
                <a:solidFill>
                  <a:schemeClr val="dk1"/>
                </a:solidFill>
                <a:latin typeface="Fira Sans" panose="020B0503050000020004" pitchFamily="34" charset="0"/>
                <a:ea typeface="Fira Sans" panose="020B0503050000020004" pitchFamily="34" charset="0"/>
                <a:cs typeface="Aref Ruqaa"/>
                <a:sym typeface="Aref Ruqaa"/>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a:t>Now it’s your turn to…..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2285999" y="1974136"/>
            <a:ext cx="4572001" cy="148424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What’s The database</a:t>
            </a:r>
            <a:endParaRPr lang="en-US" dirty="0">
              <a:latin typeface="Fira Sans" panose="020B0503050000020004" pitchFamily="34" charset="0"/>
            </a:endParaRPr>
          </a:p>
        </p:txBody>
      </p:sp>
      <p:sp>
        <p:nvSpPr>
          <p:cNvPr id="1298" name="Google Shape;1298;p34"/>
          <p:cNvSpPr txBox="1">
            <a:spLocks noGrp="1"/>
          </p:cNvSpPr>
          <p:nvPr>
            <p:ph type="title" idx="2"/>
          </p:nvPr>
        </p:nvSpPr>
        <p:spPr>
          <a:xfrm>
            <a:off x="3635809" y="937658"/>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2"/>
                </a:solidFill>
              </a:rPr>
              <a:t>01</a:t>
            </a:r>
            <a:endParaRPr dirty="0">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1226779" y="1886348"/>
            <a:ext cx="6922308" cy="125941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b="0" i="0" dirty="0">
                <a:solidFill>
                  <a:srgbClr val="FFFFFF"/>
                </a:solidFill>
                <a:effectLst/>
                <a:latin typeface="Fira Sans" panose="020B0503050000020004" pitchFamily="34" charset="0"/>
              </a:rPr>
              <a:t>An organized collection of data stored in a computer system and usually controlled by a database management system (DBMS). </a:t>
            </a:r>
            <a:endParaRPr lang="en-US" sz="1600" dirty="0">
              <a:latin typeface="Fira Sans" panose="020B0503050000020004" pitchFamily="34" charset="0"/>
              <a:cs typeface="Aref Ruqaa"/>
            </a:endParaRPr>
          </a:p>
        </p:txBody>
      </p:sp>
      <p:sp>
        <p:nvSpPr>
          <p:cNvPr id="2" name="Google Shape;1850;p56">
            <a:extLst>
              <a:ext uri="{FF2B5EF4-FFF2-40B4-BE49-F238E27FC236}">
                <a16:creationId xmlns:a16="http://schemas.microsoft.com/office/drawing/2014/main" id="{89D7F19D-E576-0554-4D3A-D50FED2789AD}"/>
              </a:ext>
            </a:extLst>
          </p:cNvPr>
          <p:cNvSpPr txBox="1">
            <a:spLocks/>
          </p:cNvSpPr>
          <p:nvPr/>
        </p:nvSpPr>
        <p:spPr>
          <a:xfrm>
            <a:off x="3301956" y="1124347"/>
            <a:ext cx="2903312" cy="6009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2"/>
              </a:buClr>
              <a:buSzPts val="1400"/>
              <a:buFont typeface="Fira Sans"/>
              <a:buChar char="●"/>
              <a:defRPr sz="1400" b="0" i="0" u="none" strike="noStrike" cap="none">
                <a:solidFill>
                  <a:schemeClr val="dk1"/>
                </a:solidFill>
                <a:latin typeface="Fira Sans"/>
                <a:ea typeface="Fira Sans"/>
                <a:cs typeface="Fira Sans"/>
                <a:sym typeface="Fira Sans"/>
              </a:defRPr>
            </a:lvl1pPr>
            <a:lvl2pPr marL="914400" marR="0" lvl="1" indent="-317500" algn="l" rtl="0">
              <a:lnSpc>
                <a:spcPct val="115000"/>
              </a:lnSpc>
              <a:spcBef>
                <a:spcPts val="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2pPr>
            <a:lvl3pPr marL="1371600" marR="0" lvl="2"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3pPr>
            <a:lvl4pPr marL="1828800" marR="0" lvl="3"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4pPr>
            <a:lvl5pPr marL="2286000" marR="0" lvl="4"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5pPr>
            <a:lvl6pPr marL="2743200" marR="0" lvl="5"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6pPr>
            <a:lvl7pPr marL="3200400" marR="0" lvl="6"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7pPr>
            <a:lvl8pPr marL="3657600" marR="0" lvl="7"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8pPr>
            <a:lvl9pPr marL="4114800" marR="0" lvl="8" indent="-317500" algn="l" rtl="0">
              <a:lnSpc>
                <a:spcPct val="115000"/>
              </a:lnSpc>
              <a:spcBef>
                <a:spcPts val="1600"/>
              </a:spcBef>
              <a:spcAft>
                <a:spcPts val="160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9pPr>
          </a:lstStyle>
          <a:p>
            <a:pPr marL="0" indent="0" algn="ctr">
              <a:buFont typeface="Fira Sans"/>
              <a:buNone/>
            </a:pPr>
            <a:r>
              <a:rPr lang="en-US" sz="3200" b="1" i="0" dirty="0">
                <a:solidFill>
                  <a:srgbClr val="FFFFFF"/>
                </a:solidFill>
                <a:effectLst/>
                <a:latin typeface="Fira Sans" panose="020B0503050000020004" pitchFamily="34" charset="0"/>
              </a:rPr>
              <a:t>Database</a:t>
            </a:r>
            <a:r>
              <a:rPr lang="en-US" sz="3200" b="0" i="0" dirty="0">
                <a:solidFill>
                  <a:srgbClr val="FFFFFF"/>
                </a:solidFill>
                <a:effectLst/>
                <a:latin typeface="Nunito" pitchFamily="2" charset="0"/>
              </a:rPr>
              <a:t> </a:t>
            </a:r>
            <a:endParaRPr lang="en-US" sz="2400" dirty="0">
              <a:latin typeface="Fira Sans" panose="020B0503050000020004" pitchFamily="34" charset="0"/>
              <a:cs typeface="Aref Ruqaa"/>
            </a:endParaRPr>
          </a:p>
        </p:txBody>
      </p:sp>
    </p:spTree>
    <p:extLst>
      <p:ext uri="{BB962C8B-B14F-4D97-AF65-F5344CB8AC3E}">
        <p14:creationId xmlns:p14="http://schemas.microsoft.com/office/powerpoint/2010/main" val="3155257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1329381" y="2018619"/>
            <a:ext cx="6721025" cy="8856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rgbClr val="FFFFFF"/>
                </a:solidFill>
                <a:latin typeface="Fira Sans" panose="020B0503050000020004" pitchFamily="34" charset="0"/>
              </a:rPr>
              <a:t>A software system to facilitate the creation and maintenance of a computerized database.</a:t>
            </a:r>
          </a:p>
        </p:txBody>
      </p:sp>
      <p:sp>
        <p:nvSpPr>
          <p:cNvPr id="2" name="Google Shape;1850;p56">
            <a:extLst>
              <a:ext uri="{FF2B5EF4-FFF2-40B4-BE49-F238E27FC236}">
                <a16:creationId xmlns:a16="http://schemas.microsoft.com/office/drawing/2014/main" id="{89D7F19D-E576-0554-4D3A-D50FED2789AD}"/>
              </a:ext>
            </a:extLst>
          </p:cNvPr>
          <p:cNvSpPr txBox="1">
            <a:spLocks/>
          </p:cNvSpPr>
          <p:nvPr/>
        </p:nvSpPr>
        <p:spPr>
          <a:xfrm>
            <a:off x="1455902" y="980574"/>
            <a:ext cx="6072083" cy="6009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2"/>
              </a:buClr>
              <a:buSzPts val="1400"/>
              <a:buFont typeface="Fira Sans"/>
              <a:buChar char="●"/>
              <a:defRPr sz="1400" b="0" i="0" u="none" strike="noStrike" cap="none">
                <a:solidFill>
                  <a:schemeClr val="dk1"/>
                </a:solidFill>
                <a:latin typeface="Fira Sans"/>
                <a:ea typeface="Fira Sans"/>
                <a:cs typeface="Fira Sans"/>
                <a:sym typeface="Fira Sans"/>
              </a:defRPr>
            </a:lvl1pPr>
            <a:lvl2pPr marL="914400" marR="0" lvl="1" indent="-317500" algn="l" rtl="0">
              <a:lnSpc>
                <a:spcPct val="115000"/>
              </a:lnSpc>
              <a:spcBef>
                <a:spcPts val="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2pPr>
            <a:lvl3pPr marL="1371600" marR="0" lvl="2"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3pPr>
            <a:lvl4pPr marL="1828800" marR="0" lvl="3"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4pPr>
            <a:lvl5pPr marL="2286000" marR="0" lvl="4"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5pPr>
            <a:lvl6pPr marL="2743200" marR="0" lvl="5"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6pPr>
            <a:lvl7pPr marL="3200400" marR="0" lvl="6"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7pPr>
            <a:lvl8pPr marL="3657600" marR="0" lvl="7"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8pPr>
            <a:lvl9pPr marL="4114800" marR="0" lvl="8" indent="-317500" algn="l" rtl="0">
              <a:lnSpc>
                <a:spcPct val="115000"/>
              </a:lnSpc>
              <a:spcBef>
                <a:spcPts val="1600"/>
              </a:spcBef>
              <a:spcAft>
                <a:spcPts val="160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9pPr>
          </a:lstStyle>
          <a:p>
            <a:pPr marL="0" indent="0" algn="ctr">
              <a:buFont typeface="Fira Sans"/>
              <a:buNone/>
            </a:pPr>
            <a:r>
              <a:rPr lang="en-US" sz="2800" b="1" i="0" dirty="0">
                <a:solidFill>
                  <a:srgbClr val="FFFFFF"/>
                </a:solidFill>
                <a:effectLst/>
                <a:latin typeface="Fira Sans" panose="020B0503050000020004" pitchFamily="34" charset="0"/>
              </a:rPr>
              <a:t>Database Management System </a:t>
            </a:r>
            <a:r>
              <a:rPr lang="en-US" sz="2800" b="1" i="0" dirty="0">
                <a:solidFill>
                  <a:srgbClr val="FFFFFF"/>
                </a:solidFill>
                <a:effectLst/>
                <a:latin typeface="Nunito" pitchFamily="2" charset="0"/>
              </a:rPr>
              <a:t> </a:t>
            </a:r>
            <a:endParaRPr lang="en-US" sz="2000" b="1" dirty="0">
              <a:latin typeface="Fira Sans" panose="020B0503050000020004" pitchFamily="34" charset="0"/>
              <a:cs typeface="Aref Ruqaa"/>
            </a:endParaRPr>
          </a:p>
        </p:txBody>
      </p:sp>
    </p:spTree>
    <p:extLst>
      <p:ext uri="{BB962C8B-B14F-4D97-AF65-F5344CB8AC3E}">
        <p14:creationId xmlns:p14="http://schemas.microsoft.com/office/powerpoint/2010/main" val="1970746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1106009" y="1771329"/>
            <a:ext cx="7221357" cy="2345590"/>
          </a:xfrm>
          <a:prstGeom prst="rect">
            <a:avLst/>
          </a:prstGeom>
        </p:spPr>
        <p:txBody>
          <a:bodyPr spcFirstLastPara="1" wrap="square" lIns="91425" tIns="91425" rIns="91425" bIns="91425" anchor="t" anchorCtr="0">
            <a:noAutofit/>
          </a:bodyPr>
          <a:lstStyle/>
          <a:p>
            <a:pPr marL="139700" indent="0">
              <a:buNone/>
            </a:pPr>
            <a:r>
              <a:rPr lang="en-US" sz="2000" dirty="0">
                <a:solidFill>
                  <a:schemeClr val="bg1">
                    <a:lumMod val="10000"/>
                    <a:lumOff val="90000"/>
                  </a:schemeClr>
                </a:solidFill>
                <a:latin typeface="Fira Sans" panose="020B0503050000020004" pitchFamily="34" charset="0"/>
              </a:rPr>
              <a:t>Type of database that focuses on the relation between stored data elements. It allows users to establish links between different sets of data within the database and use these links to manage and reference related data.</a:t>
            </a:r>
          </a:p>
          <a:p>
            <a:pPr marL="139700" indent="0">
              <a:buNone/>
            </a:pPr>
            <a:r>
              <a:rPr lang="en-US" sz="2000" b="0" i="0" dirty="0">
                <a:solidFill>
                  <a:schemeClr val="bg1">
                    <a:lumMod val="10000"/>
                    <a:lumOff val="90000"/>
                  </a:schemeClr>
                </a:solidFill>
                <a:effectLst/>
                <a:latin typeface="roboto" panose="02000000000000000000" pitchFamily="2" charset="0"/>
              </a:rPr>
              <a:t>use </a:t>
            </a:r>
            <a:r>
              <a:rPr lang="en-US" sz="2000" b="1" i="0" dirty="0">
                <a:solidFill>
                  <a:schemeClr val="bg1">
                    <a:lumMod val="10000"/>
                    <a:lumOff val="90000"/>
                  </a:schemeClr>
                </a:solidFill>
                <a:effectLst/>
                <a:latin typeface="roboto" panose="02000000000000000000" pitchFamily="2" charset="0"/>
              </a:rPr>
              <a:t>SQL</a:t>
            </a:r>
            <a:r>
              <a:rPr lang="en-US" sz="2000" b="0" i="0" dirty="0">
                <a:solidFill>
                  <a:schemeClr val="bg1">
                    <a:lumMod val="10000"/>
                    <a:lumOff val="90000"/>
                  </a:schemeClr>
                </a:solidFill>
                <a:effectLst/>
                <a:latin typeface="roboto" panose="02000000000000000000" pitchFamily="2" charset="0"/>
              </a:rPr>
              <a:t> (Structured Query Language) to perform queries and maintain data.</a:t>
            </a:r>
            <a:endParaRPr lang="en-US" sz="1600" dirty="0">
              <a:solidFill>
                <a:schemeClr val="bg1">
                  <a:lumMod val="10000"/>
                  <a:lumOff val="90000"/>
                </a:schemeClr>
              </a:solidFill>
              <a:latin typeface="Fira Sans" panose="020B0503050000020004" pitchFamily="34" charset="0"/>
            </a:endParaRPr>
          </a:p>
        </p:txBody>
      </p:sp>
      <p:sp>
        <p:nvSpPr>
          <p:cNvPr id="2" name="Google Shape;1850;p56">
            <a:extLst>
              <a:ext uri="{FF2B5EF4-FFF2-40B4-BE49-F238E27FC236}">
                <a16:creationId xmlns:a16="http://schemas.microsoft.com/office/drawing/2014/main" id="{89D7F19D-E576-0554-4D3A-D50FED2789AD}"/>
              </a:ext>
            </a:extLst>
          </p:cNvPr>
          <p:cNvSpPr txBox="1">
            <a:spLocks/>
          </p:cNvSpPr>
          <p:nvPr/>
        </p:nvSpPr>
        <p:spPr>
          <a:xfrm>
            <a:off x="1576771" y="959553"/>
            <a:ext cx="6072083" cy="6009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2"/>
              </a:buClr>
              <a:buSzPts val="1400"/>
              <a:buFont typeface="Fira Sans"/>
              <a:buChar char="●"/>
              <a:defRPr sz="1400" b="0" i="0" u="none" strike="noStrike" cap="none">
                <a:solidFill>
                  <a:schemeClr val="dk1"/>
                </a:solidFill>
                <a:latin typeface="Fira Sans"/>
                <a:ea typeface="Fira Sans"/>
                <a:cs typeface="Fira Sans"/>
                <a:sym typeface="Fira Sans"/>
              </a:defRPr>
            </a:lvl1pPr>
            <a:lvl2pPr marL="914400" marR="0" lvl="1" indent="-317500" algn="l" rtl="0">
              <a:lnSpc>
                <a:spcPct val="115000"/>
              </a:lnSpc>
              <a:spcBef>
                <a:spcPts val="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2pPr>
            <a:lvl3pPr marL="1371600" marR="0" lvl="2"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3pPr>
            <a:lvl4pPr marL="1828800" marR="0" lvl="3"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4pPr>
            <a:lvl5pPr marL="2286000" marR="0" lvl="4"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5pPr>
            <a:lvl6pPr marL="2743200" marR="0" lvl="5"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6pPr>
            <a:lvl7pPr marL="3200400" marR="0" lvl="6"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7pPr>
            <a:lvl8pPr marL="3657600" marR="0" lvl="7" indent="-317500" algn="l" rtl="0">
              <a:lnSpc>
                <a:spcPct val="115000"/>
              </a:lnSpc>
              <a:spcBef>
                <a:spcPts val="1600"/>
              </a:spcBef>
              <a:spcAft>
                <a:spcPts val="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8pPr>
            <a:lvl9pPr marL="4114800" marR="0" lvl="8" indent="-317500" algn="l" rtl="0">
              <a:lnSpc>
                <a:spcPct val="115000"/>
              </a:lnSpc>
              <a:spcBef>
                <a:spcPts val="1600"/>
              </a:spcBef>
              <a:spcAft>
                <a:spcPts val="1600"/>
              </a:spcAft>
              <a:buClr>
                <a:schemeClr val="dk1"/>
              </a:buClr>
              <a:buSzPts val="1400"/>
              <a:buFont typeface="Fira Sans"/>
              <a:buChar char="■"/>
              <a:defRPr sz="1400" b="0" i="0" u="none" strike="noStrike" cap="none">
                <a:solidFill>
                  <a:schemeClr val="dk1"/>
                </a:solidFill>
                <a:latin typeface="Fira Sans"/>
                <a:ea typeface="Fira Sans"/>
                <a:cs typeface="Fira Sans"/>
                <a:sym typeface="Fira Sans"/>
              </a:defRPr>
            </a:lvl9pPr>
          </a:lstStyle>
          <a:p>
            <a:pPr marL="0" indent="0" algn="ctr">
              <a:buFont typeface="Fira Sans"/>
              <a:buNone/>
            </a:pPr>
            <a:r>
              <a:rPr lang="en-US" sz="2400" b="1" i="0" dirty="0">
                <a:solidFill>
                  <a:schemeClr val="bg1">
                    <a:lumMod val="10000"/>
                    <a:lumOff val="90000"/>
                  </a:schemeClr>
                </a:solidFill>
                <a:effectLst/>
                <a:latin typeface="Fira Sans" panose="020B0503050000020004" pitchFamily="34" charset="0"/>
              </a:rPr>
              <a:t>Relational Database</a:t>
            </a:r>
            <a:r>
              <a:rPr lang="en-US" sz="2400" b="1" i="0" dirty="0">
                <a:solidFill>
                  <a:schemeClr val="bg1">
                    <a:lumMod val="10000"/>
                    <a:lumOff val="90000"/>
                  </a:schemeClr>
                </a:solidFill>
                <a:effectLst/>
                <a:latin typeface="roboto" panose="02000000000000000000" pitchFamily="2" charset="0"/>
              </a:rPr>
              <a:t>  </a:t>
            </a:r>
            <a:endParaRPr lang="en-US" sz="2400" b="1" dirty="0">
              <a:solidFill>
                <a:schemeClr val="bg1">
                  <a:lumMod val="10000"/>
                  <a:lumOff val="90000"/>
                </a:schemeClr>
              </a:solidFill>
              <a:latin typeface="Fira Sans" panose="020B0503050000020004" pitchFamily="34" charset="0"/>
              <a:cs typeface="Aref Ruqaa"/>
            </a:endParaRPr>
          </a:p>
        </p:txBody>
      </p:sp>
    </p:spTree>
    <p:extLst>
      <p:ext uri="{BB962C8B-B14F-4D97-AF65-F5344CB8AC3E}">
        <p14:creationId xmlns:p14="http://schemas.microsoft.com/office/powerpoint/2010/main" val="1219393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6" name="TextBox 5">
            <a:extLst>
              <a:ext uri="{FF2B5EF4-FFF2-40B4-BE49-F238E27FC236}">
                <a16:creationId xmlns:a16="http://schemas.microsoft.com/office/drawing/2014/main" id="{B2E81508-BC95-5BDF-7583-E996FEA959F1}"/>
              </a:ext>
            </a:extLst>
          </p:cNvPr>
          <p:cNvSpPr txBox="1"/>
          <p:nvPr/>
        </p:nvSpPr>
        <p:spPr>
          <a:xfrm>
            <a:off x="2288876" y="1117922"/>
            <a:ext cx="4830792" cy="400110"/>
          </a:xfrm>
          <a:prstGeom prst="rect">
            <a:avLst/>
          </a:prstGeom>
          <a:noFill/>
        </p:spPr>
        <p:txBody>
          <a:bodyPr wrap="square">
            <a:spAutoFit/>
          </a:bodyPr>
          <a:lstStyle/>
          <a:p>
            <a:pPr algn="ctr"/>
            <a:r>
              <a:rPr lang="en-US" sz="2000" b="1" i="0" dirty="0">
                <a:solidFill>
                  <a:schemeClr val="bg1">
                    <a:lumMod val="10000"/>
                    <a:lumOff val="90000"/>
                  </a:schemeClr>
                </a:solidFill>
                <a:effectLst/>
                <a:latin typeface="Fira Sans" panose="020B0503050000020004" pitchFamily="34" charset="0"/>
              </a:rPr>
              <a:t>Relational Database</a:t>
            </a:r>
            <a:r>
              <a:rPr lang="en-US" sz="2000" b="1" i="0" dirty="0">
                <a:solidFill>
                  <a:srgbClr val="404040"/>
                </a:solidFill>
                <a:effectLst/>
                <a:latin typeface="Fira Sans" panose="020B0503050000020004" pitchFamily="34" charset="0"/>
              </a:rPr>
              <a:t>  </a:t>
            </a:r>
            <a:endParaRPr lang="en-AS" sz="2000" b="1" dirty="0">
              <a:latin typeface="Fira Sans" panose="020B0503050000020004" pitchFamily="34" charset="0"/>
            </a:endParaRPr>
          </a:p>
        </p:txBody>
      </p:sp>
      <p:pic>
        <p:nvPicPr>
          <p:cNvPr id="9" name="Picture 8">
            <a:extLst>
              <a:ext uri="{FF2B5EF4-FFF2-40B4-BE49-F238E27FC236}">
                <a16:creationId xmlns:a16="http://schemas.microsoft.com/office/drawing/2014/main" id="{C732C8C5-E6EF-FAC9-B8AD-B81DC312A289}"/>
              </a:ext>
            </a:extLst>
          </p:cNvPr>
          <p:cNvPicPr>
            <a:picLocks noChangeAspect="1"/>
          </p:cNvPicPr>
          <p:nvPr/>
        </p:nvPicPr>
        <p:blipFill>
          <a:blip r:embed="rId3"/>
          <a:stretch>
            <a:fillRect/>
          </a:stretch>
        </p:blipFill>
        <p:spPr>
          <a:xfrm>
            <a:off x="1539168" y="1697932"/>
            <a:ext cx="6330208" cy="2552767"/>
          </a:xfrm>
          <a:prstGeom prst="rect">
            <a:avLst/>
          </a:prstGeom>
        </p:spPr>
      </p:pic>
    </p:spTree>
    <p:extLst>
      <p:ext uri="{BB962C8B-B14F-4D97-AF65-F5344CB8AC3E}">
        <p14:creationId xmlns:p14="http://schemas.microsoft.com/office/powerpoint/2010/main" val="126305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806960" y="1817336"/>
            <a:ext cx="7221357" cy="2345590"/>
          </a:xfrm>
          <a:prstGeom prst="rect">
            <a:avLst/>
          </a:prstGeom>
        </p:spPr>
        <p:txBody>
          <a:bodyPr spcFirstLastPara="1" wrap="square" lIns="91425" tIns="91425" rIns="91425" bIns="91425" anchor="t" anchorCtr="0">
            <a:noAutofit/>
          </a:bodyPr>
          <a:lstStyle/>
          <a:p>
            <a:pPr marL="139700" indent="0">
              <a:buNone/>
            </a:pPr>
            <a:r>
              <a:rPr lang="en-US" sz="2000" dirty="0">
                <a:solidFill>
                  <a:schemeClr val="accent4"/>
                </a:solidFill>
                <a:latin typeface="Fira Sans" panose="020B0503050000020004" pitchFamily="34" charset="0"/>
              </a:rPr>
              <a:t>T</a:t>
            </a:r>
            <a:r>
              <a:rPr lang="en-US" sz="2000" b="0" i="0" dirty="0">
                <a:solidFill>
                  <a:schemeClr val="accent4"/>
                </a:solidFill>
                <a:effectLst/>
                <a:latin typeface="Fira Sans" panose="020B0503050000020004" pitchFamily="34" charset="0"/>
              </a:rPr>
              <a:t>ype of database that models and stores data differently from relational databases. Instead of tables, non-relational databases model relationships between data in an alternative way (ex: key-value stores).</a:t>
            </a:r>
            <a:endParaRPr lang="en-US" sz="1600" dirty="0">
              <a:solidFill>
                <a:schemeClr val="accent4"/>
              </a:solidFill>
              <a:latin typeface="Fira Sans" panose="020B0503050000020004" pitchFamily="34" charset="0"/>
            </a:endParaRPr>
          </a:p>
        </p:txBody>
      </p:sp>
      <p:sp>
        <p:nvSpPr>
          <p:cNvPr id="4" name="TextBox 3">
            <a:extLst>
              <a:ext uri="{FF2B5EF4-FFF2-40B4-BE49-F238E27FC236}">
                <a16:creationId xmlns:a16="http://schemas.microsoft.com/office/drawing/2014/main" id="{B921D0D9-C91E-DF6A-DA9C-B033EE0226BD}"/>
              </a:ext>
            </a:extLst>
          </p:cNvPr>
          <p:cNvSpPr txBox="1"/>
          <p:nvPr/>
        </p:nvSpPr>
        <p:spPr>
          <a:xfrm>
            <a:off x="852577" y="1066954"/>
            <a:ext cx="7221356" cy="523220"/>
          </a:xfrm>
          <a:prstGeom prst="rect">
            <a:avLst/>
          </a:prstGeom>
          <a:noFill/>
        </p:spPr>
        <p:txBody>
          <a:bodyPr wrap="square">
            <a:spAutoFit/>
          </a:bodyPr>
          <a:lstStyle/>
          <a:p>
            <a:pPr algn="l"/>
            <a:r>
              <a:rPr lang="en-US" sz="2800" b="1" dirty="0">
                <a:solidFill>
                  <a:srgbClr val="FFFFFF"/>
                </a:solidFill>
                <a:latin typeface="Fira Sans" panose="020B0503050000020004" pitchFamily="34" charset="0"/>
                <a:sym typeface="Fira Sans"/>
              </a:rPr>
              <a:t>Non-relational Database (NoSQL Database)</a:t>
            </a:r>
          </a:p>
        </p:txBody>
      </p:sp>
    </p:spTree>
    <p:extLst>
      <p:ext uri="{BB962C8B-B14F-4D97-AF65-F5344CB8AC3E}">
        <p14:creationId xmlns:p14="http://schemas.microsoft.com/office/powerpoint/2010/main" val="11514183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8" name="Google Shape;1298;p34"/>
          <p:cNvSpPr txBox="1">
            <a:spLocks noGrp="1"/>
          </p:cNvSpPr>
          <p:nvPr>
            <p:ph type="title" idx="2"/>
          </p:nvPr>
        </p:nvSpPr>
        <p:spPr>
          <a:xfrm>
            <a:off x="3838959" y="1130409"/>
            <a:ext cx="1569600" cy="1297500"/>
          </a:xfrm>
          <a:prstGeom prst="rect">
            <a:avLst/>
          </a:prstGeom>
        </p:spPr>
        <p:txBody>
          <a:bodyPr spcFirstLastPara="1" wrap="square" lIns="91425" tIns="91425" rIns="91425" bIns="91425" anchor="ctr" anchorCtr="0">
            <a:noAutofit/>
          </a:bodyPr>
          <a:lstStyle/>
          <a:p>
            <a:r>
              <a:rPr lang="en" dirty="0">
                <a:solidFill>
                  <a:schemeClr val="lt2"/>
                </a:solidFill>
              </a:rPr>
              <a:t>02</a:t>
            </a:r>
            <a:endParaRPr dirty="0">
              <a:solidFill>
                <a:schemeClr val="lt2"/>
              </a:solidFill>
            </a:endParaRPr>
          </a:p>
        </p:txBody>
      </p:sp>
      <p:sp>
        <p:nvSpPr>
          <p:cNvPr id="2" name="Google Shape;1296;p34">
            <a:extLst>
              <a:ext uri="{FF2B5EF4-FFF2-40B4-BE49-F238E27FC236}">
                <a16:creationId xmlns:a16="http://schemas.microsoft.com/office/drawing/2014/main" id="{23D7F18B-01A6-399F-6CAD-51AB1F4BDBFA}"/>
              </a:ext>
            </a:extLst>
          </p:cNvPr>
          <p:cNvSpPr txBox="1">
            <a:spLocks/>
          </p:cNvSpPr>
          <p:nvPr/>
        </p:nvSpPr>
        <p:spPr>
          <a:xfrm>
            <a:off x="2437390" y="2386643"/>
            <a:ext cx="4572001" cy="82346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r>
              <a:rPr lang="en-US" dirty="0"/>
              <a:t>Hive Package</a:t>
            </a:r>
          </a:p>
        </p:txBody>
      </p:sp>
    </p:spTree>
    <p:extLst>
      <p:ext uri="{BB962C8B-B14F-4D97-AF65-F5344CB8AC3E}">
        <p14:creationId xmlns:p14="http://schemas.microsoft.com/office/powerpoint/2010/main" val="1368119803"/>
      </p:ext>
    </p:extLst>
  </p:cSld>
  <p:clrMapOvr>
    <a:masterClrMapping/>
  </p:clrMapOvr>
</p:sld>
</file>

<file path=ppt/theme/theme1.xml><?xml version="1.0" encoding="utf-8"?>
<a:theme xmlns:a="http://schemas.openxmlformats.org/drawingml/2006/main" name="Gospel Music School by Slidesgo">
  <a:themeElements>
    <a:clrScheme name="Simple Light">
      <a:dk1>
        <a:srgbClr val="FAF0E8"/>
      </a:dk1>
      <a:lt1>
        <a:srgbClr val="302D27"/>
      </a:lt1>
      <a:dk2>
        <a:srgbClr val="7FB3B8"/>
      </a:dk2>
      <a:lt2>
        <a:srgbClr val="EA981C"/>
      </a:lt2>
      <a:accent1>
        <a:srgbClr val="EE9286"/>
      </a:accent1>
      <a:accent2>
        <a:srgbClr val="FCCCBE"/>
      </a:accent2>
      <a:accent3>
        <a:srgbClr val="000000"/>
      </a:accent3>
      <a:accent4>
        <a:srgbClr val="FFFFFF"/>
      </a:accent4>
      <a:accent5>
        <a:srgbClr val="FFFFFF"/>
      </a:accent5>
      <a:accent6>
        <a:srgbClr val="FFFFFF"/>
      </a:accent6>
      <a:hlink>
        <a:srgbClr val="FAF0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2410</TotalTime>
  <Words>359</Words>
  <Application>Microsoft Office PowerPoint</Application>
  <PresentationFormat>On-screen Show (16:9)</PresentationFormat>
  <Paragraphs>49</Paragraphs>
  <Slides>13</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roboto</vt:lpstr>
      <vt:lpstr>DM Sans</vt:lpstr>
      <vt:lpstr>Lato</vt:lpstr>
      <vt:lpstr>Aref Ruqaa</vt:lpstr>
      <vt:lpstr>Nunito</vt:lpstr>
      <vt:lpstr>Söhne</vt:lpstr>
      <vt:lpstr>Arial</vt:lpstr>
      <vt:lpstr>Fira Sans</vt:lpstr>
      <vt:lpstr>-apple-system</vt:lpstr>
      <vt:lpstr>Gospel Music School by Slidesgo</vt:lpstr>
      <vt:lpstr>Local Storage</vt:lpstr>
      <vt:lpstr>Agenda</vt:lpstr>
      <vt:lpstr>What’s The database</vt:lpstr>
      <vt:lpstr>PowerPoint Presentation</vt:lpstr>
      <vt:lpstr>PowerPoint Presentation</vt:lpstr>
      <vt:lpstr>PowerPoint Presentation</vt:lpstr>
      <vt:lpstr>PowerPoint Presentation</vt:lpstr>
      <vt:lpstr>PowerPoint Presentation</vt:lpstr>
      <vt:lpstr>02</vt:lpstr>
      <vt:lpstr>PowerPoint Presentation</vt:lpstr>
      <vt:lpstr>03</vt:lpstr>
      <vt:lpstr>04</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Gospel Music School</dc:title>
  <dc:creator>amira</dc:creator>
  <cp:lastModifiedBy>اميره ناصر سيد متولى يوسف</cp:lastModifiedBy>
  <cp:revision>24</cp:revision>
  <dcterms:modified xsi:type="dcterms:W3CDTF">2024-02-11T11:47:39Z</dcterms:modified>
</cp:coreProperties>
</file>